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8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comments/modernComment_108_699BCFE5.xml" ContentType="application/vnd.ms-powerpoint.comments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8" r:id="rId4"/>
    <p:sldMasterId id="2147483783" r:id="rId5"/>
    <p:sldMasterId id="2147483813" r:id="rId6"/>
    <p:sldMasterId id="2147483835" r:id="rId7"/>
    <p:sldMasterId id="2147483852" r:id="rId8"/>
    <p:sldMasterId id="2147483856" r:id="rId9"/>
    <p:sldMasterId id="2147483849" r:id="rId10"/>
    <p:sldMasterId id="2147483872" r:id="rId11"/>
    <p:sldMasterId id="2147483920" r:id="rId12"/>
  </p:sldMasterIdLst>
  <p:notesMasterIdLst>
    <p:notesMasterId r:id="rId19"/>
  </p:notesMasterIdLst>
  <p:sldIdLst>
    <p:sldId id="642" r:id="rId13"/>
    <p:sldId id="260" r:id="rId14"/>
    <p:sldId id="264" r:id="rId15"/>
    <p:sldId id="484" r:id="rId16"/>
    <p:sldId id="261" r:id="rId17"/>
    <p:sldId id="640" r:id="rId18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lides" id="{58EDB147-6EF9-F049-8036-1E6CB1E38482}">
          <p14:sldIdLst>
            <p14:sldId id="642"/>
            <p14:sldId id="260"/>
            <p14:sldId id="264"/>
            <p14:sldId id="484"/>
            <p14:sldId id="261"/>
            <p14:sldId id="64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A088947-B386-E36D-914B-6B0C49366CED}" name="Annette Kjær Knudsen (AKNU)" initials="" userId="S::aknu@interacoustics.com::2672329b-0016-4889-a8fe-938e8c41ca7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C8A7"/>
    <a:srgbClr val="91BFAB"/>
    <a:srgbClr val="7DC4A3"/>
    <a:srgbClr val="BBE1CF"/>
    <a:srgbClr val="3C5B56"/>
    <a:srgbClr val="8BA69C"/>
    <a:srgbClr val="96989A"/>
    <a:srgbClr val="3C66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9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theme" Target="theme/theme1.xml"/></Relationships>
</file>

<file path=ppt/comments/modernComment_108_699BCFE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7098770-8DCE-CE43-BB93-27231C75039F}" authorId="{4A088947-B386-E36D-914B-6B0C49366CED}" created="2024-12-06T13:02:48.559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771818981" sldId="264"/>
      <ac:spMk id="3" creationId="{8F5E1DBE-5608-8D48-47EA-CE9CF4BEE981}"/>
    </ac:deMkLst>
    <p188:txBody>
      <a:bodyPr/>
      <a:lstStyle/>
      <a:p>
        <a:r>
          <a:rPr lang="en-US"/>
          <a:t>Same, should we leave out Affinity and Equinox?
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458792-8F56-3A41-AE8D-398351878192}" type="datetimeFigureOut">
              <a:rPr lang="da-DK" smtClean="0"/>
              <a:t>11-12-2024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5C1D5B-C33C-BA44-B267-4688201A3FA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1931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5C1D5B-C33C-BA44-B267-4688201A3FA8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22843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C1D5B-C33C-BA44-B267-4688201A3F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300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1.emf"/><Relationship Id="rId7" Type="http://schemas.openxmlformats.org/officeDocument/2006/relationships/image" Target="../media/image25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8.emf"/><Relationship Id="rId5" Type="http://schemas.openxmlformats.org/officeDocument/2006/relationships/image" Target="../media/image21.emf"/><Relationship Id="rId4" Type="http://schemas.openxmlformats.org/officeDocument/2006/relationships/image" Target="../media/image23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 build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DBE8FAB8-B1FC-7245-A8A6-7479DE6B50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988" y="213"/>
            <a:ext cx="11376027" cy="4941461"/>
          </a:xfrm>
          <a:prstGeom prst="rect">
            <a:avLst/>
          </a:prstGeom>
        </p:spPr>
      </p:pic>
      <p:sp>
        <p:nvSpPr>
          <p:cNvPr id="5" name="Pladsholder til tekst 6">
            <a:extLst>
              <a:ext uri="{FF2B5EF4-FFF2-40B4-BE49-F238E27FC236}">
                <a16:creationId xmlns:a16="http://schemas.microsoft.com/office/drawing/2014/main" id="{B60AAA78-BD2F-6149-803C-48C2B66E65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9600" y="5661248"/>
            <a:ext cx="10583862" cy="2156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/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subtext</a:t>
            </a:r>
            <a:endParaRPr lang="da-DK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F9BD5CAD-F2DB-CC48-A546-B94F05211F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2708" y="5114133"/>
            <a:ext cx="10583862" cy="4030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/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12" name="Undertitel 2">
            <a:extLst>
              <a:ext uri="{FF2B5EF4-FFF2-40B4-BE49-F238E27FC236}">
                <a16:creationId xmlns:a16="http://schemas.microsoft.com/office/drawing/2014/main" id="{0038BABB-4039-DA4F-9153-811E6DCDA2C7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err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>
              <a:solidFill>
                <a:schemeClr val="bg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3AE0FDF3-813B-F142-8096-EACF60ABDE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530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13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green, text 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13" name="Pladsholder til tekst 7">
            <a:extLst>
              <a:ext uri="{FF2B5EF4-FFF2-40B4-BE49-F238E27FC236}">
                <a16:creationId xmlns:a16="http://schemas.microsoft.com/office/drawing/2014/main" id="{B6FBED12-7897-7749-8BC0-FE568CA6FE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here to add text</a:t>
            </a:r>
          </a:p>
        </p:txBody>
      </p:sp>
      <p:sp>
        <p:nvSpPr>
          <p:cNvPr id="7" name="Undertitel 2">
            <a:extLst>
              <a:ext uri="{FF2B5EF4-FFF2-40B4-BE49-F238E27FC236}">
                <a16:creationId xmlns:a16="http://schemas.microsoft.com/office/drawing/2014/main" id="{6C75577D-7F2C-584C-A08D-3413C67C59A0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err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>
              <a:solidFill>
                <a:schemeClr val="bg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36AA7E2-47AB-A640-84D3-B24550AAE5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011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green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C59050BC-46C7-9646-8A64-D9110D762D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11" name="Undertitel 2">
            <a:extLst>
              <a:ext uri="{FF2B5EF4-FFF2-40B4-BE49-F238E27FC236}">
                <a16:creationId xmlns:a16="http://schemas.microsoft.com/office/drawing/2014/main" id="{43EBF497-BA60-9B46-83EE-D37C77178767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err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>
              <a:solidFill>
                <a:schemeClr val="bg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1D8A146C-4925-8748-A692-8A33B44E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14" name="Pladsholder til tekst 7">
            <a:extLst>
              <a:ext uri="{FF2B5EF4-FFF2-40B4-BE49-F238E27FC236}">
                <a16:creationId xmlns:a16="http://schemas.microsoft.com/office/drawing/2014/main" id="{5D907889-E60E-B544-9ECE-B2C240D46C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here to add text</a:t>
            </a:r>
          </a:p>
        </p:txBody>
      </p:sp>
      <p:sp>
        <p:nvSpPr>
          <p:cNvPr id="15" name="Pladsholder til tekst 7">
            <a:extLst>
              <a:ext uri="{FF2B5EF4-FFF2-40B4-BE49-F238E27FC236}">
                <a16:creationId xmlns:a16="http://schemas.microsoft.com/office/drawing/2014/main" id="{7A233622-0F1D-2844-887C-B7CACEACBA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56364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567040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dark green – text 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7" y="0"/>
            <a:ext cx="11376025" cy="5876925"/>
          </a:xfrm>
          <a:prstGeom prst="rect">
            <a:avLst/>
          </a:prstGeom>
          <a:solidFill>
            <a:srgbClr val="3C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954B94CA-2422-7F4B-ADDD-C2530E9D55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10" name="Undertitel 2">
            <a:extLst>
              <a:ext uri="{FF2B5EF4-FFF2-40B4-BE49-F238E27FC236}">
                <a16:creationId xmlns:a16="http://schemas.microsoft.com/office/drawing/2014/main" id="{2C8405D3-5556-A64A-9E89-D369045573D0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err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>
              <a:solidFill>
                <a:schemeClr val="bg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92721FC9-1DC5-BC47-ACB1-2B6592EDFE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12" name="Pladsholder til tekst 7">
            <a:extLst>
              <a:ext uri="{FF2B5EF4-FFF2-40B4-BE49-F238E27FC236}">
                <a16:creationId xmlns:a16="http://schemas.microsoft.com/office/drawing/2014/main" id="{7F5E9BAD-EDB8-4E48-98C8-EA67E56706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4161582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dark green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7" y="0"/>
            <a:ext cx="11376025" cy="5876925"/>
          </a:xfrm>
          <a:prstGeom prst="rect">
            <a:avLst/>
          </a:prstGeom>
          <a:solidFill>
            <a:srgbClr val="3C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954B94CA-2422-7F4B-ADDD-C2530E9D55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10" name="Undertitel 2">
            <a:extLst>
              <a:ext uri="{FF2B5EF4-FFF2-40B4-BE49-F238E27FC236}">
                <a16:creationId xmlns:a16="http://schemas.microsoft.com/office/drawing/2014/main" id="{2C8405D3-5556-A64A-9E89-D369045573D0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err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>
              <a:solidFill>
                <a:schemeClr val="bg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92721FC9-1DC5-BC47-ACB1-2B6592EDFE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12" name="Pladsholder til tekst 7">
            <a:extLst>
              <a:ext uri="{FF2B5EF4-FFF2-40B4-BE49-F238E27FC236}">
                <a16:creationId xmlns:a16="http://schemas.microsoft.com/office/drawing/2014/main" id="{7F5E9BAD-EDB8-4E48-98C8-EA67E56706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here to add text</a:t>
            </a:r>
          </a:p>
        </p:txBody>
      </p:sp>
      <p:sp>
        <p:nvSpPr>
          <p:cNvPr id="13" name="Pladsholder til tekst 7">
            <a:extLst>
              <a:ext uri="{FF2B5EF4-FFF2-40B4-BE49-F238E27FC236}">
                <a16:creationId xmlns:a16="http://schemas.microsoft.com/office/drawing/2014/main" id="{B6C29F24-B025-5E40-9ED7-5443D8A47D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56364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35869365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50% green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BBE1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9B6B6E24-81E9-9143-BD34-D68C65388A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BC274019-C7B3-734C-BCEB-2E2C674A7CDD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err="1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>
              <a:solidFill>
                <a:schemeClr val="tx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7889E551-FB93-4241-976B-DCE16AAA65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60"/>
          <a:stretch/>
        </p:blipFill>
        <p:spPr>
          <a:xfrm>
            <a:off x="410400" y="349200"/>
            <a:ext cx="286812" cy="154800"/>
          </a:xfrm>
          <a:prstGeom prst="rect">
            <a:avLst/>
          </a:prstGeom>
        </p:spPr>
      </p:pic>
      <p:sp>
        <p:nvSpPr>
          <p:cNvPr id="10" name="Pladsholder til tekst 7">
            <a:extLst>
              <a:ext uri="{FF2B5EF4-FFF2-40B4-BE49-F238E27FC236}">
                <a16:creationId xmlns:a16="http://schemas.microsoft.com/office/drawing/2014/main" id="{9CAA14C4-1DF4-DE4C-9AAB-6A0CB6729F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da-DK" smtClean="0">
                <a:solidFill>
                  <a:schemeClr val="tx1"/>
                </a:solidFill>
                <a:effectLst/>
              </a:defRPr>
            </a:lvl1pPr>
            <a:lvl2pPr marL="6858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here to add text</a:t>
            </a:r>
          </a:p>
        </p:txBody>
      </p:sp>
      <p:sp>
        <p:nvSpPr>
          <p:cNvPr id="12" name="Pladsholder til tekst 7">
            <a:extLst>
              <a:ext uri="{FF2B5EF4-FFF2-40B4-BE49-F238E27FC236}">
                <a16:creationId xmlns:a16="http://schemas.microsoft.com/office/drawing/2014/main" id="{23643BFA-8E02-E449-A7BD-09F4E0C933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56362" y="1850051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da-DK" smtClean="0">
                <a:solidFill>
                  <a:schemeClr val="tx1"/>
                </a:solidFill>
                <a:effectLst/>
              </a:defRPr>
            </a:lvl1pPr>
            <a:lvl2pPr marL="6858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1955159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50% dark green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8BA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47FADF61-133E-0349-BE18-0FF2B0420F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10" name="Undertitel 2">
            <a:extLst>
              <a:ext uri="{FF2B5EF4-FFF2-40B4-BE49-F238E27FC236}">
                <a16:creationId xmlns:a16="http://schemas.microsoft.com/office/drawing/2014/main" id="{C88F8A27-BFE7-DA4E-9E76-1ED63EA83E7B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err="1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>
              <a:solidFill>
                <a:schemeClr val="tx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44B9CF16-C2F6-CD41-9E22-0060BD8ADC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60"/>
          <a:stretch/>
        </p:blipFill>
        <p:spPr>
          <a:xfrm>
            <a:off x="410400" y="349200"/>
            <a:ext cx="286812" cy="154800"/>
          </a:xfrm>
          <a:prstGeom prst="rect">
            <a:avLst/>
          </a:prstGeom>
        </p:spPr>
      </p:pic>
      <p:sp>
        <p:nvSpPr>
          <p:cNvPr id="13" name="Pladsholder til tekst 7">
            <a:extLst>
              <a:ext uri="{FF2B5EF4-FFF2-40B4-BE49-F238E27FC236}">
                <a16:creationId xmlns:a16="http://schemas.microsoft.com/office/drawing/2014/main" id="{AF7F1362-E7F6-9542-B2B1-6C30EEA4E6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da-DK" smtClean="0">
                <a:solidFill>
                  <a:schemeClr val="tx1"/>
                </a:solidFill>
                <a:effectLst/>
              </a:defRPr>
            </a:lvl1pPr>
            <a:lvl2pPr marL="6858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here to add text</a:t>
            </a:r>
          </a:p>
          <a:p>
            <a:pPr lvl="0"/>
            <a:endParaRPr lang="en-US" noProof="0"/>
          </a:p>
        </p:txBody>
      </p:sp>
      <p:sp>
        <p:nvSpPr>
          <p:cNvPr id="14" name="Pladsholder til tekst 7">
            <a:extLst>
              <a:ext uri="{FF2B5EF4-FFF2-40B4-BE49-F238E27FC236}">
                <a16:creationId xmlns:a16="http://schemas.microsoft.com/office/drawing/2014/main" id="{D8848E84-0EB2-714C-9D18-C2EC985AF3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56362" y="1850051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da-DK" smtClean="0">
                <a:solidFill>
                  <a:schemeClr val="tx1"/>
                </a:solidFill>
                <a:effectLst/>
              </a:defRPr>
            </a:lvl1pPr>
            <a:lvl2pPr marL="6858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250286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green, bullets over two columns with sub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2221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13" name="Pladsholder til tekst 7">
            <a:extLst>
              <a:ext uri="{FF2B5EF4-FFF2-40B4-BE49-F238E27FC236}">
                <a16:creationId xmlns:a16="http://schemas.microsoft.com/office/drawing/2014/main" id="{B6FBED12-7897-7749-8BC0-FE568CA6FE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7" y="1848424"/>
            <a:ext cx="10512425" cy="3485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z="24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a-DK" err="1"/>
              <a:t>Click</a:t>
            </a:r>
            <a:r>
              <a:rPr lang="da-DK"/>
              <a:t> </a:t>
            </a:r>
            <a:r>
              <a:rPr lang="da-DK" err="1"/>
              <a:t>here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subheading</a:t>
            </a:r>
            <a:endParaRPr lang="da-DK"/>
          </a:p>
        </p:txBody>
      </p:sp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70869BA3-4F6F-1747-B3D2-762E9B9F926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9788" y="2376040"/>
            <a:ext cx="10512425" cy="3141192"/>
          </a:xfrm>
          <a:prstGeom prst="rect">
            <a:avLst/>
          </a:prstGeom>
        </p:spPr>
        <p:txBody>
          <a:bodyPr lIns="0" tIns="0" rIns="0" bIns="0"/>
          <a:lstStyle>
            <a:lvl1pPr marL="252000" indent="-252000" algn="l" defTabSz="914400" rtl="0" eaLnBrk="1" latinLnBrk="0" hangingPunct="1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lang="en-US" sz="20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554037" indent="-285750" algn="l" defTabSz="914400" rtl="0" eaLnBrk="1" latinLnBrk="0" hangingPunct="1">
              <a:lnSpc>
                <a:spcPct val="90000"/>
              </a:lnSpc>
              <a:buClr>
                <a:schemeClr val="bg1"/>
              </a:buClr>
              <a:buFont typeface="Systemskrift"/>
              <a:buChar char="–"/>
              <a:defRPr lang="en-US" sz="16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861750" indent="-285750" algn="l" defTabSz="914400" rtl="0" eaLnBrk="1" latinLnBrk="0" hangingPunct="1">
              <a:lnSpc>
                <a:spcPct val="90000"/>
              </a:lnSpc>
              <a:buClr>
                <a:schemeClr val="bg1"/>
              </a:buClr>
              <a:buFont typeface="Systemskrift"/>
              <a:buChar char="–"/>
              <a:defRPr lang="en-US" sz="16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Clr>
                <a:srgbClr val="2BC4B6"/>
              </a:buClr>
              <a:defRPr/>
            </a:lvl4pPr>
            <a:lvl5pPr>
              <a:buClr>
                <a:srgbClr val="2BC4B6"/>
              </a:buClr>
              <a:defRPr/>
            </a:lvl5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B6A9443C-C3F8-F94D-8F91-00FBB70EBDEC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err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>
              <a:solidFill>
                <a:schemeClr val="bg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0B9A77E4-65CF-E04C-AD40-C19E5007DB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751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green, bullets with subheadlines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2221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13" name="Pladsholder til tekst 7">
            <a:extLst>
              <a:ext uri="{FF2B5EF4-FFF2-40B4-BE49-F238E27FC236}">
                <a16:creationId xmlns:a16="http://schemas.microsoft.com/office/drawing/2014/main" id="{B6FBED12-7897-7749-8BC0-FE568CA6FE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7" y="1848424"/>
            <a:ext cx="4895851" cy="3485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z="24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a-DK" err="1"/>
              <a:t>Click</a:t>
            </a:r>
            <a:r>
              <a:rPr lang="da-DK"/>
              <a:t> </a:t>
            </a:r>
            <a:r>
              <a:rPr lang="da-DK" err="1"/>
              <a:t>here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subheading</a:t>
            </a:r>
            <a:endParaRPr lang="da-DK"/>
          </a:p>
        </p:txBody>
      </p:sp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70869BA3-4F6F-1747-B3D2-762E9B9F926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9789" y="2376040"/>
            <a:ext cx="4895850" cy="3141192"/>
          </a:xfrm>
          <a:prstGeom prst="rect">
            <a:avLst/>
          </a:prstGeom>
        </p:spPr>
        <p:txBody>
          <a:bodyPr lIns="0" tIns="0" rIns="0" bIns="0"/>
          <a:lstStyle>
            <a:lvl1pPr marL="252000" indent="-252000" algn="l" defTabSz="914400" rtl="0" eaLnBrk="1" latinLnBrk="0" hangingPunct="1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lang="en-US" sz="20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554037" indent="-285750" algn="l" defTabSz="914400" rtl="0" eaLnBrk="1" latinLnBrk="0" hangingPunct="1">
              <a:lnSpc>
                <a:spcPct val="90000"/>
              </a:lnSpc>
              <a:buClr>
                <a:schemeClr val="bg1"/>
              </a:buClr>
              <a:buFont typeface="Systemskrift"/>
              <a:buChar char="–"/>
              <a:defRPr lang="en-US" sz="16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861750" indent="-285750" algn="l" defTabSz="914400" rtl="0" eaLnBrk="1" latinLnBrk="0" hangingPunct="1">
              <a:lnSpc>
                <a:spcPct val="90000"/>
              </a:lnSpc>
              <a:buClr>
                <a:schemeClr val="bg1"/>
              </a:buClr>
              <a:buFont typeface="Systemskrift"/>
              <a:buChar char="–"/>
              <a:defRPr lang="en-US" sz="16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Clr>
                <a:srgbClr val="2BC4B6"/>
              </a:buClr>
              <a:defRPr/>
            </a:lvl4pPr>
            <a:lvl5pPr>
              <a:buClr>
                <a:srgbClr val="2BC4B6"/>
              </a:buClr>
              <a:defRPr/>
            </a:lvl5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6" name="Pladsholder til tekst 7">
            <a:extLst>
              <a:ext uri="{FF2B5EF4-FFF2-40B4-BE49-F238E27FC236}">
                <a16:creationId xmlns:a16="http://schemas.microsoft.com/office/drawing/2014/main" id="{F98842D4-CC33-B640-A303-D77E28CF10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56360" y="1848424"/>
            <a:ext cx="4895851" cy="3485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z="24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a-DK" err="1"/>
              <a:t>Click</a:t>
            </a:r>
            <a:r>
              <a:rPr lang="da-DK"/>
              <a:t> </a:t>
            </a:r>
            <a:r>
              <a:rPr lang="da-DK" err="1"/>
              <a:t>here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subheading</a:t>
            </a:r>
            <a:endParaRPr lang="da-DK"/>
          </a:p>
        </p:txBody>
      </p:sp>
      <p:sp>
        <p:nvSpPr>
          <p:cNvPr id="7" name="Pladsholder til indhold 2">
            <a:extLst>
              <a:ext uri="{FF2B5EF4-FFF2-40B4-BE49-F238E27FC236}">
                <a16:creationId xmlns:a16="http://schemas.microsoft.com/office/drawing/2014/main" id="{7D39B181-6D84-2C44-9400-E85BDDB22BB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456362" y="2376040"/>
            <a:ext cx="4895850" cy="3141192"/>
          </a:xfrm>
          <a:prstGeom prst="rect">
            <a:avLst/>
          </a:prstGeom>
        </p:spPr>
        <p:txBody>
          <a:bodyPr lIns="0" tIns="0" rIns="0" bIns="0"/>
          <a:lstStyle>
            <a:lvl1pPr marL="252000" indent="-252000" algn="l" defTabSz="914400" rtl="0" eaLnBrk="1" latinLnBrk="0" hangingPunct="1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lang="en-US" sz="20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554037" indent="-285750" algn="l" defTabSz="914400" rtl="0" eaLnBrk="1" latinLnBrk="0" hangingPunct="1">
              <a:lnSpc>
                <a:spcPct val="90000"/>
              </a:lnSpc>
              <a:buClr>
                <a:schemeClr val="bg1"/>
              </a:buClr>
              <a:buFont typeface="Systemskrift"/>
              <a:buChar char="–"/>
              <a:defRPr lang="en-US" sz="16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861750" indent="-285750" algn="l" defTabSz="914400" rtl="0" eaLnBrk="1" latinLnBrk="0" hangingPunct="1">
              <a:lnSpc>
                <a:spcPct val="90000"/>
              </a:lnSpc>
              <a:buClr>
                <a:schemeClr val="bg1"/>
              </a:buClr>
              <a:buFont typeface="Systemskrift"/>
              <a:buChar char="–"/>
              <a:defRPr lang="en-US" sz="16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Clr>
                <a:srgbClr val="2BC4B6"/>
              </a:buClr>
              <a:defRPr/>
            </a:lvl4pPr>
            <a:lvl5pPr>
              <a:buClr>
                <a:srgbClr val="2BC4B6"/>
              </a:buClr>
              <a:defRPr/>
            </a:lvl5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0" name="Undertitel 2">
            <a:extLst>
              <a:ext uri="{FF2B5EF4-FFF2-40B4-BE49-F238E27FC236}">
                <a16:creationId xmlns:a16="http://schemas.microsoft.com/office/drawing/2014/main" id="{F5041824-65B2-ED40-8CBC-0D2C352BA20C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err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>
              <a:solidFill>
                <a:schemeClr val="bg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9E36A574-019B-D940-B660-698DE162A7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2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dark green, bullets over two columns with sub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3C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2221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13" name="Pladsholder til tekst 7">
            <a:extLst>
              <a:ext uri="{FF2B5EF4-FFF2-40B4-BE49-F238E27FC236}">
                <a16:creationId xmlns:a16="http://schemas.microsoft.com/office/drawing/2014/main" id="{B6FBED12-7897-7749-8BC0-FE568CA6FE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7" y="1848424"/>
            <a:ext cx="10512425" cy="3485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z="24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a-DK" err="1"/>
              <a:t>Click</a:t>
            </a:r>
            <a:r>
              <a:rPr lang="da-DK"/>
              <a:t> </a:t>
            </a:r>
            <a:r>
              <a:rPr lang="da-DK" err="1"/>
              <a:t>here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subheading</a:t>
            </a:r>
            <a:endParaRPr lang="da-DK"/>
          </a:p>
        </p:txBody>
      </p:sp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70869BA3-4F6F-1747-B3D2-762E9B9F926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9788" y="2376040"/>
            <a:ext cx="10512425" cy="3141192"/>
          </a:xfrm>
          <a:prstGeom prst="rect">
            <a:avLst/>
          </a:prstGeom>
        </p:spPr>
        <p:txBody>
          <a:bodyPr lIns="0" tIns="0" rIns="0" bIns="0"/>
          <a:lstStyle>
            <a:lvl1pPr marL="252000" indent="-252000" algn="l" defTabSz="914400" rtl="0" eaLnBrk="1" latinLnBrk="0" hangingPunct="1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lang="en-US" sz="20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554037" indent="-285750" algn="l" defTabSz="914400" rtl="0" eaLnBrk="1" latinLnBrk="0" hangingPunct="1">
              <a:lnSpc>
                <a:spcPct val="90000"/>
              </a:lnSpc>
              <a:buClr>
                <a:schemeClr val="bg1"/>
              </a:buClr>
              <a:buFont typeface="Systemskrift"/>
              <a:buChar char="–"/>
              <a:defRPr lang="en-US" sz="16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861750" indent="-285750" algn="l" defTabSz="914400" rtl="0" eaLnBrk="1" latinLnBrk="0" hangingPunct="1">
              <a:lnSpc>
                <a:spcPct val="90000"/>
              </a:lnSpc>
              <a:buClr>
                <a:schemeClr val="bg1"/>
              </a:buClr>
              <a:buFont typeface="Systemskrift"/>
              <a:buChar char="–"/>
              <a:defRPr lang="en-US" sz="16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Clr>
                <a:srgbClr val="2BC4B6"/>
              </a:buClr>
              <a:defRPr/>
            </a:lvl4pPr>
            <a:lvl5pPr>
              <a:buClr>
                <a:srgbClr val="2BC4B6"/>
              </a:buClr>
              <a:defRPr/>
            </a:lvl5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15950FF2-13F4-FE41-BAE2-BC888C58EBAC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err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>
              <a:solidFill>
                <a:schemeClr val="bg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9697034B-353D-A846-B339-A86DC9211B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34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dark green, bullets with subheadlines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3C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2221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13" name="Pladsholder til tekst 7">
            <a:extLst>
              <a:ext uri="{FF2B5EF4-FFF2-40B4-BE49-F238E27FC236}">
                <a16:creationId xmlns:a16="http://schemas.microsoft.com/office/drawing/2014/main" id="{B6FBED12-7897-7749-8BC0-FE568CA6FE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7" y="1848424"/>
            <a:ext cx="4895851" cy="3485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z="24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a-DK" err="1"/>
              <a:t>Click</a:t>
            </a:r>
            <a:r>
              <a:rPr lang="da-DK"/>
              <a:t> </a:t>
            </a:r>
            <a:r>
              <a:rPr lang="da-DK" err="1"/>
              <a:t>here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subheading</a:t>
            </a:r>
            <a:endParaRPr lang="da-DK"/>
          </a:p>
        </p:txBody>
      </p:sp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70869BA3-4F6F-1747-B3D2-762E9B9F926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9789" y="2376040"/>
            <a:ext cx="4895850" cy="3141192"/>
          </a:xfrm>
          <a:prstGeom prst="rect">
            <a:avLst/>
          </a:prstGeom>
        </p:spPr>
        <p:txBody>
          <a:bodyPr lIns="0" tIns="0" rIns="0" bIns="0"/>
          <a:lstStyle>
            <a:lvl1pPr marL="252000" indent="-252000" algn="l" defTabSz="914400" rtl="0" eaLnBrk="1" latinLnBrk="0" hangingPunct="1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lang="en-US" sz="20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554037" indent="-285750" algn="l" defTabSz="914400" rtl="0" eaLnBrk="1" latinLnBrk="0" hangingPunct="1">
              <a:lnSpc>
                <a:spcPct val="90000"/>
              </a:lnSpc>
              <a:buClr>
                <a:schemeClr val="bg1"/>
              </a:buClr>
              <a:buFont typeface="Systemskrift"/>
              <a:buChar char="–"/>
              <a:defRPr lang="en-US" sz="16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861750" indent="-285750" algn="l" defTabSz="914400" rtl="0" eaLnBrk="1" latinLnBrk="0" hangingPunct="1">
              <a:lnSpc>
                <a:spcPct val="90000"/>
              </a:lnSpc>
              <a:buClr>
                <a:schemeClr val="bg1"/>
              </a:buClr>
              <a:buFont typeface="Systemskrift"/>
              <a:buChar char="–"/>
              <a:defRPr lang="en-US" sz="16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Clr>
                <a:srgbClr val="2BC4B6"/>
              </a:buClr>
              <a:defRPr/>
            </a:lvl4pPr>
            <a:lvl5pPr>
              <a:buClr>
                <a:srgbClr val="2BC4B6"/>
              </a:buClr>
              <a:defRPr/>
            </a:lvl5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6" name="Pladsholder til tekst 7">
            <a:extLst>
              <a:ext uri="{FF2B5EF4-FFF2-40B4-BE49-F238E27FC236}">
                <a16:creationId xmlns:a16="http://schemas.microsoft.com/office/drawing/2014/main" id="{F98842D4-CC33-B640-A303-D77E28CF10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56360" y="1848424"/>
            <a:ext cx="4895851" cy="3485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z="24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a-DK" err="1"/>
              <a:t>Click</a:t>
            </a:r>
            <a:r>
              <a:rPr lang="da-DK"/>
              <a:t> </a:t>
            </a:r>
            <a:r>
              <a:rPr lang="da-DK" err="1"/>
              <a:t>here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subheading</a:t>
            </a:r>
            <a:endParaRPr lang="da-DK"/>
          </a:p>
        </p:txBody>
      </p:sp>
      <p:sp>
        <p:nvSpPr>
          <p:cNvPr id="7" name="Pladsholder til indhold 2">
            <a:extLst>
              <a:ext uri="{FF2B5EF4-FFF2-40B4-BE49-F238E27FC236}">
                <a16:creationId xmlns:a16="http://schemas.microsoft.com/office/drawing/2014/main" id="{7D39B181-6D84-2C44-9400-E85BDDB22BB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456362" y="2376040"/>
            <a:ext cx="4895850" cy="3141192"/>
          </a:xfrm>
          <a:prstGeom prst="rect">
            <a:avLst/>
          </a:prstGeom>
        </p:spPr>
        <p:txBody>
          <a:bodyPr lIns="0" tIns="0" rIns="0" bIns="0"/>
          <a:lstStyle>
            <a:lvl1pPr marL="252000" indent="-252000" algn="l" defTabSz="914400" rtl="0" eaLnBrk="1" latinLnBrk="0" hangingPunct="1">
              <a:lnSpc>
                <a:spcPct val="9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lang="en-US" sz="20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554037" indent="-285750" algn="l" defTabSz="914400" rtl="0" eaLnBrk="1" latinLnBrk="0" hangingPunct="1">
              <a:lnSpc>
                <a:spcPct val="90000"/>
              </a:lnSpc>
              <a:buClr>
                <a:schemeClr val="bg1"/>
              </a:buClr>
              <a:buFont typeface="Systemskrift"/>
              <a:buChar char="–"/>
              <a:defRPr lang="en-US" sz="16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861750" indent="-285750" algn="l" defTabSz="914400" rtl="0" eaLnBrk="1" latinLnBrk="0" hangingPunct="1">
              <a:lnSpc>
                <a:spcPct val="90000"/>
              </a:lnSpc>
              <a:buClr>
                <a:schemeClr val="bg1"/>
              </a:buClr>
              <a:buFont typeface="Systemskrift"/>
              <a:buChar char="–"/>
              <a:defRPr lang="en-US" sz="16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Clr>
                <a:srgbClr val="2BC4B6"/>
              </a:buClr>
              <a:defRPr/>
            </a:lvl4pPr>
            <a:lvl5pPr>
              <a:buClr>
                <a:srgbClr val="2BC4B6"/>
              </a:buClr>
              <a:defRPr/>
            </a:lvl5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0" name="Undertitel 2">
            <a:extLst>
              <a:ext uri="{FF2B5EF4-FFF2-40B4-BE49-F238E27FC236}">
                <a16:creationId xmlns:a16="http://schemas.microsoft.com/office/drawing/2014/main" id="{4C8AC01B-F4D2-804B-AF99-EB218BEB1764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err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>
              <a:solidFill>
                <a:schemeClr val="bg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FE975AD5-ED7F-EC46-9B8B-D8AEC4EA0D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773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y 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lede 13" descr="Et billede, der indeholder person, indendørs, dreng, væg&#10;&#10;Automatisk genereret beskrivelse">
            <a:extLst>
              <a:ext uri="{FF2B5EF4-FFF2-40B4-BE49-F238E27FC236}">
                <a16:creationId xmlns:a16="http://schemas.microsoft.com/office/drawing/2014/main" id="{C8153EE8-9CA1-224D-AE1C-725B31BF0E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988" y="1"/>
            <a:ext cx="11375034" cy="4941888"/>
          </a:xfrm>
          <a:prstGeom prst="rect">
            <a:avLst/>
          </a:prstGeom>
        </p:spPr>
      </p:pic>
      <p:sp>
        <p:nvSpPr>
          <p:cNvPr id="12" name="Undertitel 2">
            <a:extLst>
              <a:ext uri="{FF2B5EF4-FFF2-40B4-BE49-F238E27FC236}">
                <a16:creationId xmlns:a16="http://schemas.microsoft.com/office/drawing/2014/main" id="{0038BABB-4039-DA4F-9153-811E6DCDA2C7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err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>
              <a:solidFill>
                <a:schemeClr val="bg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3AE0FDF3-813B-F142-8096-EACF60ABDE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29B51B2B-113D-2D44-BEFC-09EEB6DE73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9600" y="5661248"/>
            <a:ext cx="10583862" cy="2156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/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subtext</a:t>
            </a:r>
            <a:endParaRPr lang="da-DK"/>
          </a:p>
        </p:txBody>
      </p:sp>
      <p:sp>
        <p:nvSpPr>
          <p:cNvPr id="8" name="Pladsholder til tekst 6">
            <a:extLst>
              <a:ext uri="{FF2B5EF4-FFF2-40B4-BE49-F238E27FC236}">
                <a16:creationId xmlns:a16="http://schemas.microsoft.com/office/drawing/2014/main" id="{E2424742-D764-A34F-99FD-2D0C5F2561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2708" y="5114133"/>
            <a:ext cx="10583862" cy="4030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/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835292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13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9B6B6E24-81E9-9143-BD34-D68C65388A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BC274019-C7B3-734C-BCEB-2E2C674A7CDD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err="1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>
              <a:solidFill>
                <a:schemeClr val="tx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7889E551-FB93-4241-976B-DCE16AAA65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60"/>
          <a:stretch/>
        </p:blipFill>
        <p:spPr>
          <a:xfrm>
            <a:off x="410400" y="349200"/>
            <a:ext cx="286812" cy="154800"/>
          </a:xfrm>
          <a:prstGeom prst="rect">
            <a:avLst/>
          </a:prstGeom>
        </p:spPr>
      </p:pic>
      <p:sp>
        <p:nvSpPr>
          <p:cNvPr id="10" name="Pladsholder til tekst 7">
            <a:extLst>
              <a:ext uri="{FF2B5EF4-FFF2-40B4-BE49-F238E27FC236}">
                <a16:creationId xmlns:a16="http://schemas.microsoft.com/office/drawing/2014/main" id="{9CAA14C4-1DF4-DE4C-9AAB-6A0CB6729F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da-DK" smtClean="0">
                <a:solidFill>
                  <a:schemeClr val="tx1"/>
                </a:solidFill>
                <a:effectLst/>
              </a:defRPr>
            </a:lvl1pPr>
            <a:lvl2pPr marL="6858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here to add text</a:t>
            </a:r>
          </a:p>
        </p:txBody>
      </p:sp>
      <p:sp>
        <p:nvSpPr>
          <p:cNvPr id="12" name="Pladsholder til tekst 7">
            <a:extLst>
              <a:ext uri="{FF2B5EF4-FFF2-40B4-BE49-F238E27FC236}">
                <a16:creationId xmlns:a16="http://schemas.microsoft.com/office/drawing/2014/main" id="{23643BFA-8E02-E449-A7BD-09F4E0C933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56362" y="1850051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da-DK" smtClean="0">
                <a:solidFill>
                  <a:schemeClr val="tx1"/>
                </a:solidFill>
                <a:effectLst/>
              </a:defRPr>
            </a:lvl1pPr>
            <a:lvl2pPr marL="6858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2645091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green, text left, image right 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517362EE-FDB8-CB4E-B1E6-0ACD8A9D450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56362" y="1852715"/>
            <a:ext cx="5735637" cy="366451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Press </a:t>
            </a:r>
            <a:r>
              <a:rPr lang="da-DK" err="1"/>
              <a:t>button</a:t>
            </a:r>
            <a:r>
              <a:rPr lang="da-DK"/>
              <a:t> to </a:t>
            </a:r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photo</a:t>
            </a:r>
            <a:endParaRPr lang="da-DK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0D480A3A-FA0C-AB48-A796-C748E177F44A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err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>
              <a:solidFill>
                <a:schemeClr val="bg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B059933E-F194-BE44-BB23-FD3B0E79CA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10" name="Pladsholder til tekst 7">
            <a:extLst>
              <a:ext uri="{FF2B5EF4-FFF2-40B4-BE49-F238E27FC236}">
                <a16:creationId xmlns:a16="http://schemas.microsoft.com/office/drawing/2014/main" id="{FAE256D0-5C26-DE4F-A093-E0F74B16C5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10102441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green, text right, image left 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56363" y="1075822"/>
            <a:ext cx="4895849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517362EE-FDB8-CB4E-B1E6-0ACD8A9D450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52715"/>
            <a:ext cx="5735637" cy="366451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Press </a:t>
            </a:r>
            <a:r>
              <a:rPr lang="da-DK" err="1"/>
              <a:t>button</a:t>
            </a:r>
            <a:r>
              <a:rPr lang="da-DK"/>
              <a:t> to </a:t>
            </a:r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photo</a:t>
            </a:r>
            <a:endParaRPr lang="da-DK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83A04771-81FC-0440-9C2A-D025B71BEE95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err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>
              <a:solidFill>
                <a:schemeClr val="bg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E9F373BE-8522-4343-BD61-68F90CADC9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10" name="Pladsholder til tekst 7">
            <a:extLst>
              <a:ext uri="{FF2B5EF4-FFF2-40B4-BE49-F238E27FC236}">
                <a16:creationId xmlns:a16="http://schemas.microsoft.com/office/drawing/2014/main" id="{72DDAC34-2435-104A-8417-63347832BC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56362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2226597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green, text left, full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4895851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517362EE-FDB8-CB4E-B1E6-0ACD8A9D450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1"/>
            <a:ext cx="5687022" cy="587692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2304000" rIns="0" bIns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Press </a:t>
            </a:r>
            <a:r>
              <a:rPr lang="da-DK" err="1"/>
              <a:t>button</a:t>
            </a:r>
            <a:r>
              <a:rPr lang="da-DK"/>
              <a:t> to </a:t>
            </a:r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photo</a:t>
            </a:r>
            <a:endParaRPr lang="da-DK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51DB129B-BCAF-D745-BA2E-4B865D4F1460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err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>
              <a:solidFill>
                <a:schemeClr val="bg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CDFB2950-4ACF-154C-B85F-428404396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12" name="Pladsholder til tekst 7">
            <a:extLst>
              <a:ext uri="{FF2B5EF4-FFF2-40B4-BE49-F238E27FC236}">
                <a16:creationId xmlns:a16="http://schemas.microsoft.com/office/drawing/2014/main" id="{F4D370EF-166B-9A42-A46C-19BA1A7345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1994144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dark green, text left, image right 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3C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517362EE-FDB8-CB4E-B1E6-0ACD8A9D450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56362" y="1852715"/>
            <a:ext cx="5735637" cy="366390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Press </a:t>
            </a:r>
            <a:r>
              <a:rPr lang="da-DK" err="1"/>
              <a:t>button</a:t>
            </a:r>
            <a:r>
              <a:rPr lang="da-DK"/>
              <a:t> to </a:t>
            </a:r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photo</a:t>
            </a:r>
            <a:endParaRPr lang="da-DK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2DA1FA3E-105C-604D-82B8-B3004D489B03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err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>
              <a:solidFill>
                <a:schemeClr val="bg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F5070D86-4229-724E-A7D7-2111658D9D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11" name="Pladsholder til tekst 7">
            <a:extLst>
              <a:ext uri="{FF2B5EF4-FFF2-40B4-BE49-F238E27FC236}">
                <a16:creationId xmlns:a16="http://schemas.microsoft.com/office/drawing/2014/main" id="{7E1EE21C-3787-924C-9181-452CBA741D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7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6174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dark green, text right, image left 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3C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517362EE-FDB8-CB4E-B1E6-0ACD8A9D450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52715"/>
            <a:ext cx="5735637" cy="366451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Press </a:t>
            </a:r>
            <a:r>
              <a:rPr lang="da-DK" err="1"/>
              <a:t>button</a:t>
            </a:r>
            <a:r>
              <a:rPr lang="da-DK"/>
              <a:t> to </a:t>
            </a:r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photo</a:t>
            </a:r>
            <a:endParaRPr lang="da-DK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576F475F-812A-2B4A-B064-2784A49F7CB9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err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>
              <a:solidFill>
                <a:schemeClr val="bg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C7172FA5-4D8E-5441-90A8-67A6E01422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10" name="Pladsholder til tekst 7">
            <a:extLst>
              <a:ext uri="{FF2B5EF4-FFF2-40B4-BE49-F238E27FC236}">
                <a16:creationId xmlns:a16="http://schemas.microsoft.com/office/drawing/2014/main" id="{6A611EFB-0D97-E845-9C19-43BD3DB43F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56365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11441066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dark green, text left, full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3C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4895851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517362EE-FDB8-CB4E-B1E6-0ACD8A9D450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1"/>
            <a:ext cx="5687022" cy="587692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2304000" rIns="0" bIns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Press </a:t>
            </a:r>
            <a:r>
              <a:rPr lang="da-DK" err="1"/>
              <a:t>button</a:t>
            </a:r>
            <a:r>
              <a:rPr lang="da-DK"/>
              <a:t> to </a:t>
            </a:r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photo</a:t>
            </a:r>
            <a:endParaRPr lang="da-DK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51DB129B-BCAF-D745-BA2E-4B865D4F1460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err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>
              <a:solidFill>
                <a:schemeClr val="bg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CDFB2950-4ACF-154C-B85F-428404396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12" name="Pladsholder til tekst 7">
            <a:extLst>
              <a:ext uri="{FF2B5EF4-FFF2-40B4-BE49-F238E27FC236}">
                <a16:creationId xmlns:a16="http://schemas.microsoft.com/office/drawing/2014/main" id="{F4D370EF-166B-9A42-A46C-19BA1A7345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3106956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50% green, text left, image right 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BBE1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517362EE-FDB8-CB4E-B1E6-0ACD8A9D450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56362" y="1852715"/>
            <a:ext cx="5735637" cy="366390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Press </a:t>
            </a:r>
            <a:r>
              <a:rPr lang="da-DK" err="1"/>
              <a:t>button</a:t>
            </a:r>
            <a:r>
              <a:rPr lang="da-DK"/>
              <a:t> to </a:t>
            </a:r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photo</a:t>
            </a:r>
            <a:endParaRPr lang="da-DK"/>
          </a:p>
        </p:txBody>
      </p:sp>
      <p:sp>
        <p:nvSpPr>
          <p:cNvPr id="6" name="Undertitel 2">
            <a:extLst>
              <a:ext uri="{FF2B5EF4-FFF2-40B4-BE49-F238E27FC236}">
                <a16:creationId xmlns:a16="http://schemas.microsoft.com/office/drawing/2014/main" id="{B0FEFBFD-0423-B141-8A58-7D575EC2F0B2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err="1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>
              <a:solidFill>
                <a:schemeClr val="tx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9FD00428-FE90-1345-A73F-0E1FDD0D25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60"/>
          <a:stretch/>
        </p:blipFill>
        <p:spPr>
          <a:xfrm>
            <a:off x="410400" y="349200"/>
            <a:ext cx="286812" cy="154800"/>
          </a:xfrm>
          <a:prstGeom prst="rect">
            <a:avLst/>
          </a:prstGeom>
        </p:spPr>
      </p:pic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FBF1A7B7-A2FA-2D4D-9320-A4FDB73E78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da-DK" smtClean="0">
                <a:solidFill>
                  <a:schemeClr val="tx1"/>
                </a:solidFill>
                <a:effectLst/>
              </a:defRPr>
            </a:lvl1pPr>
            <a:lvl2pPr marL="6858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2589423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50% green, text right, image left 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BBE1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517362EE-FDB8-CB4E-B1E6-0ACD8A9D450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52715"/>
            <a:ext cx="5735637" cy="366390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Press </a:t>
            </a:r>
            <a:r>
              <a:rPr lang="da-DK" err="1"/>
              <a:t>button</a:t>
            </a:r>
            <a:r>
              <a:rPr lang="da-DK"/>
              <a:t> to </a:t>
            </a:r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photo</a:t>
            </a:r>
            <a:endParaRPr lang="da-DK"/>
          </a:p>
        </p:txBody>
      </p:sp>
      <p:sp>
        <p:nvSpPr>
          <p:cNvPr id="6" name="Undertitel 2">
            <a:extLst>
              <a:ext uri="{FF2B5EF4-FFF2-40B4-BE49-F238E27FC236}">
                <a16:creationId xmlns:a16="http://schemas.microsoft.com/office/drawing/2014/main" id="{EF781456-F0F3-B945-AE4B-189EF7EF030C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err="1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>
              <a:solidFill>
                <a:schemeClr val="tx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56AA9B12-3508-8F4F-9073-AE0493C0B3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60"/>
          <a:stretch/>
        </p:blipFill>
        <p:spPr>
          <a:xfrm>
            <a:off x="410400" y="349200"/>
            <a:ext cx="286812" cy="154800"/>
          </a:xfrm>
          <a:prstGeom prst="rect">
            <a:avLst/>
          </a:prstGeom>
        </p:spPr>
      </p:pic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41DD44A5-7D5C-B34E-8170-60915A9EEF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56362" y="1852369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da-DK" smtClean="0">
                <a:solidFill>
                  <a:schemeClr val="tx1"/>
                </a:solidFill>
                <a:effectLst/>
              </a:defRPr>
            </a:lvl1pPr>
            <a:lvl2pPr marL="6858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617737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A 50% green, text left,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BBE1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075822"/>
            <a:ext cx="4895850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6" name="Undertitel 2">
            <a:extLst>
              <a:ext uri="{FF2B5EF4-FFF2-40B4-BE49-F238E27FC236}">
                <a16:creationId xmlns:a16="http://schemas.microsoft.com/office/drawing/2014/main" id="{093ECA1A-E2E0-964E-8D33-406C76B59886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err="1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>
              <a:solidFill>
                <a:schemeClr val="tx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6CBC02B2-BB43-3344-AB41-BEE1AF0D03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60"/>
          <a:stretch/>
        </p:blipFill>
        <p:spPr>
          <a:xfrm>
            <a:off x="410400" y="349200"/>
            <a:ext cx="286812" cy="154800"/>
          </a:xfrm>
          <a:prstGeom prst="rect">
            <a:avLst/>
          </a:prstGeom>
        </p:spPr>
      </p:pic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9E2B7D69-0361-7B46-A52A-67E7402069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da-DK" smtClean="0">
                <a:solidFill>
                  <a:schemeClr val="tx1"/>
                </a:solidFill>
                <a:effectLst/>
              </a:defRPr>
            </a:lvl1pPr>
            <a:lvl2pPr marL="6858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here to add text</a:t>
            </a:r>
          </a:p>
        </p:txBody>
      </p:sp>
      <p:sp>
        <p:nvSpPr>
          <p:cNvPr id="11" name="Pladsholder til billede 3">
            <a:extLst>
              <a:ext uri="{FF2B5EF4-FFF2-40B4-BE49-F238E27FC236}">
                <a16:creationId xmlns:a16="http://schemas.microsoft.com/office/drawing/2014/main" id="{029F841B-B349-0247-A015-DF7DA37BC89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1"/>
            <a:ext cx="5687022" cy="587692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lIns="0" tIns="2304000" rIns="0" bIns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Press </a:t>
            </a:r>
            <a:r>
              <a:rPr lang="da-DK" err="1"/>
              <a:t>button</a:t>
            </a:r>
            <a:r>
              <a:rPr lang="da-DK"/>
              <a:t> to </a:t>
            </a:r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photo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91907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octor 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B8C650BE-2ACB-E347-B3F5-00EB8EFDAF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708" y="0"/>
            <a:ext cx="11390314" cy="4941888"/>
          </a:xfrm>
          <a:prstGeom prst="rect">
            <a:avLst/>
          </a:prstGeom>
        </p:spPr>
      </p:pic>
      <p:sp>
        <p:nvSpPr>
          <p:cNvPr id="12" name="Undertitel 2">
            <a:extLst>
              <a:ext uri="{FF2B5EF4-FFF2-40B4-BE49-F238E27FC236}">
                <a16:creationId xmlns:a16="http://schemas.microsoft.com/office/drawing/2014/main" id="{0038BABB-4039-DA4F-9153-811E6DCDA2C7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err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>
              <a:solidFill>
                <a:schemeClr val="bg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3AE0FDF3-813B-F142-8096-EACF60ABDE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29B51B2B-113D-2D44-BEFC-09EEB6DE73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9600" y="5661248"/>
            <a:ext cx="10583862" cy="2156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/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subtext</a:t>
            </a:r>
            <a:endParaRPr lang="da-DK"/>
          </a:p>
        </p:txBody>
      </p:sp>
      <p:sp>
        <p:nvSpPr>
          <p:cNvPr id="8" name="Pladsholder til tekst 6">
            <a:extLst>
              <a:ext uri="{FF2B5EF4-FFF2-40B4-BE49-F238E27FC236}">
                <a16:creationId xmlns:a16="http://schemas.microsoft.com/office/drawing/2014/main" id="{E2424742-D764-A34F-99FD-2D0C5F2561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2708" y="5114133"/>
            <a:ext cx="10583862" cy="4030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/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141456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13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, text left,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075822"/>
            <a:ext cx="4895850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6" name="Undertitel 2">
            <a:extLst>
              <a:ext uri="{FF2B5EF4-FFF2-40B4-BE49-F238E27FC236}">
                <a16:creationId xmlns:a16="http://schemas.microsoft.com/office/drawing/2014/main" id="{093ECA1A-E2E0-964E-8D33-406C76B59886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err="1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>
              <a:solidFill>
                <a:schemeClr val="tx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6CBC02B2-BB43-3344-AB41-BEE1AF0D03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60"/>
          <a:stretch/>
        </p:blipFill>
        <p:spPr>
          <a:xfrm>
            <a:off x="410400" y="349200"/>
            <a:ext cx="286812" cy="154800"/>
          </a:xfrm>
          <a:prstGeom prst="rect">
            <a:avLst/>
          </a:prstGeom>
        </p:spPr>
      </p:pic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9E2B7D69-0361-7B46-A52A-67E7402069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da-DK" smtClean="0">
                <a:solidFill>
                  <a:schemeClr val="tx1"/>
                </a:solidFill>
                <a:effectLst/>
              </a:defRPr>
            </a:lvl1pPr>
            <a:lvl2pPr marL="6858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here to add text</a:t>
            </a:r>
          </a:p>
        </p:txBody>
      </p:sp>
      <p:sp>
        <p:nvSpPr>
          <p:cNvPr id="11" name="Pladsholder til billede 3">
            <a:extLst>
              <a:ext uri="{FF2B5EF4-FFF2-40B4-BE49-F238E27FC236}">
                <a16:creationId xmlns:a16="http://schemas.microsoft.com/office/drawing/2014/main" id="{029F841B-B349-0247-A015-DF7DA37BC89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1"/>
            <a:ext cx="5687022" cy="587692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lIns="0" tIns="2304000" rIns="0" bIns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Press </a:t>
            </a:r>
            <a:r>
              <a:rPr lang="da-DK" err="1"/>
              <a:t>button</a:t>
            </a:r>
            <a:r>
              <a:rPr lang="da-DK"/>
              <a:t> to </a:t>
            </a:r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photo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84815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bg, white circle with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8" y="0"/>
            <a:ext cx="11375031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BB13833F-A778-C34C-9006-35B61E564C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963"/>
          <a:stretch/>
        </p:blipFill>
        <p:spPr>
          <a:xfrm>
            <a:off x="7776637" y="1623600"/>
            <a:ext cx="4006382" cy="2780792"/>
          </a:xfrm>
          <a:prstGeom prst="rect">
            <a:avLst/>
          </a:prstGeom>
        </p:spPr>
      </p:pic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03651AB5-7BE2-B849-8425-360E71DE2E07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err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>
              <a:solidFill>
                <a:schemeClr val="bg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9F7F6454-4980-074B-8F87-A65001BEB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83" t="3" r="2" b="-3"/>
          <a:stretch/>
        </p:blipFill>
        <p:spPr>
          <a:xfrm>
            <a:off x="408978" y="349200"/>
            <a:ext cx="285822" cy="154305"/>
          </a:xfrm>
          <a:prstGeom prst="rect">
            <a:avLst/>
          </a:prstGeom>
        </p:spPr>
      </p:pic>
      <p:sp>
        <p:nvSpPr>
          <p:cNvPr id="14" name="Pladsholder til tekst 7">
            <a:extLst>
              <a:ext uri="{FF2B5EF4-FFF2-40B4-BE49-F238E27FC236}">
                <a16:creationId xmlns:a16="http://schemas.microsoft.com/office/drawing/2014/main" id="{75A93BC2-1287-724A-804B-4C2A5A771A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7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here to add text</a:t>
            </a:r>
          </a:p>
        </p:txBody>
      </p:sp>
      <p:sp>
        <p:nvSpPr>
          <p:cNvPr id="11" name="Pladsholder til tekst 7">
            <a:extLst>
              <a:ext uri="{FF2B5EF4-FFF2-40B4-BE49-F238E27FC236}">
                <a16:creationId xmlns:a16="http://schemas.microsoft.com/office/drawing/2014/main" id="{838359E5-B94B-E547-9045-9E70B66126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64000" y="2204864"/>
            <a:ext cx="2016225" cy="184916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da-DK" b="1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a-DK" err="1"/>
              <a:t>Click</a:t>
            </a:r>
            <a:endParaRPr lang="da-DK"/>
          </a:p>
          <a:p>
            <a:r>
              <a:rPr lang="da-DK" err="1"/>
              <a:t>here</a:t>
            </a:r>
            <a:r>
              <a:rPr lang="da-DK"/>
              <a:t> to </a:t>
            </a:r>
          </a:p>
          <a:p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7293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bg, dark green circle with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8" y="0"/>
            <a:ext cx="11375031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03651AB5-7BE2-B849-8425-360E71DE2E07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err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>
              <a:solidFill>
                <a:schemeClr val="bg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9F7F6454-4980-074B-8F87-A65001BEB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83" t="3" r="2" b="-3"/>
          <a:stretch/>
        </p:blipFill>
        <p:spPr>
          <a:xfrm>
            <a:off x="408978" y="349200"/>
            <a:ext cx="285822" cy="154305"/>
          </a:xfrm>
          <a:prstGeom prst="rect">
            <a:avLst/>
          </a:prstGeom>
        </p:spPr>
      </p:pic>
      <p:sp>
        <p:nvSpPr>
          <p:cNvPr id="14" name="Pladsholder til tekst 7">
            <a:extLst>
              <a:ext uri="{FF2B5EF4-FFF2-40B4-BE49-F238E27FC236}">
                <a16:creationId xmlns:a16="http://schemas.microsoft.com/office/drawing/2014/main" id="{75A93BC2-1287-724A-804B-4C2A5A771A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7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here to add text</a:t>
            </a:r>
          </a:p>
        </p:txBody>
      </p:sp>
      <p:sp>
        <p:nvSpPr>
          <p:cNvPr id="11" name="Pladsholder til tekst 7">
            <a:extLst>
              <a:ext uri="{FF2B5EF4-FFF2-40B4-BE49-F238E27FC236}">
                <a16:creationId xmlns:a16="http://schemas.microsoft.com/office/drawing/2014/main" id="{23935DF2-D617-CF45-B276-DD46735BAE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64000" y="2204864"/>
            <a:ext cx="2016225" cy="184916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da-DK" b="1" smtClean="0">
                <a:solidFill>
                  <a:srgbClr val="3C5B56"/>
                </a:solidFill>
                <a:effectLst/>
              </a:defRPr>
            </a:lvl1pPr>
          </a:lstStyle>
          <a:p>
            <a:r>
              <a:rPr lang="da-DK" err="1"/>
              <a:t>Click</a:t>
            </a:r>
            <a:endParaRPr lang="da-DK"/>
          </a:p>
          <a:p>
            <a:r>
              <a:rPr lang="da-DK" err="1"/>
              <a:t>here</a:t>
            </a:r>
            <a:r>
              <a:rPr lang="da-DK"/>
              <a:t> to </a:t>
            </a:r>
          </a:p>
          <a:p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86798D38-FE82-1440-8625-A74F5F7B06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788"/>
          <a:stretch/>
        </p:blipFill>
        <p:spPr>
          <a:xfrm>
            <a:off x="7766872" y="1625884"/>
            <a:ext cx="4016147" cy="278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221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IA bg, white circle with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3C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43C9B9FA-5F6B-0641-8155-1F111C8BC86B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err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>
              <a:solidFill>
                <a:schemeClr val="bg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06A88B86-7031-1445-A7DF-375B4569B6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14" name="Pladsholder til tekst 7">
            <a:extLst>
              <a:ext uri="{FF2B5EF4-FFF2-40B4-BE49-F238E27FC236}">
                <a16:creationId xmlns:a16="http://schemas.microsoft.com/office/drawing/2014/main" id="{7547AF27-FEBF-0645-87F8-8C5C141A72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7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here to add text</a:t>
            </a:r>
          </a:p>
        </p:txBody>
      </p:sp>
      <p:sp>
        <p:nvSpPr>
          <p:cNvPr id="12" name="Pladsholder til tekst 7">
            <a:extLst>
              <a:ext uri="{FF2B5EF4-FFF2-40B4-BE49-F238E27FC236}">
                <a16:creationId xmlns:a16="http://schemas.microsoft.com/office/drawing/2014/main" id="{1F5BFA66-ACCB-574E-B36A-4581F1C7AC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64000" y="2204864"/>
            <a:ext cx="2016225" cy="184916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da-DK" b="1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a-DK" err="1"/>
              <a:t>Click</a:t>
            </a:r>
            <a:endParaRPr lang="da-DK"/>
          </a:p>
          <a:p>
            <a:r>
              <a:rPr lang="da-DK" err="1"/>
              <a:t>here</a:t>
            </a:r>
            <a:r>
              <a:rPr lang="da-DK"/>
              <a:t> to </a:t>
            </a:r>
          </a:p>
          <a:p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5427F648-38AE-7B49-9B49-C5250DC672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934"/>
          <a:stretch/>
        </p:blipFill>
        <p:spPr>
          <a:xfrm>
            <a:off x="7764057" y="1628800"/>
            <a:ext cx="4008011" cy="278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52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% IA bg, black circle with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6569" y="0"/>
            <a:ext cx="11375031" cy="5876925"/>
          </a:xfrm>
          <a:prstGeom prst="rect">
            <a:avLst/>
          </a:prstGeom>
          <a:solidFill>
            <a:srgbClr val="BBE1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BE325D9E-7DD6-6F41-B6B9-17B04D32A1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858"/>
          <a:stretch/>
        </p:blipFill>
        <p:spPr>
          <a:xfrm>
            <a:off x="7776000" y="1628800"/>
            <a:ext cx="4008013" cy="2777876"/>
          </a:xfrm>
          <a:prstGeom prst="rect">
            <a:avLst/>
          </a:prstGeom>
        </p:spPr>
      </p:pic>
      <p:sp>
        <p:nvSpPr>
          <p:cNvPr id="7" name="Pladsholder til tekst 7">
            <a:extLst>
              <a:ext uri="{FF2B5EF4-FFF2-40B4-BE49-F238E27FC236}">
                <a16:creationId xmlns:a16="http://schemas.microsoft.com/office/drawing/2014/main" id="{418E9A53-3458-3649-80DF-FB4F3056EAF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64000" y="2204864"/>
            <a:ext cx="2016225" cy="184916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da-DK" b="1" smtClean="0">
                <a:solidFill>
                  <a:schemeClr val="tx1"/>
                </a:solidFill>
                <a:effectLst/>
              </a:defRPr>
            </a:lvl1pPr>
          </a:lstStyle>
          <a:p>
            <a:r>
              <a:rPr lang="da-DK" err="1"/>
              <a:t>Click</a:t>
            </a:r>
            <a:endParaRPr lang="da-DK"/>
          </a:p>
          <a:p>
            <a:r>
              <a:rPr lang="da-DK" err="1"/>
              <a:t>here</a:t>
            </a:r>
            <a:r>
              <a:rPr lang="da-DK"/>
              <a:t> to </a:t>
            </a:r>
          </a:p>
          <a:p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  <p:sp>
        <p:nvSpPr>
          <p:cNvPr id="11" name="Undertitel 2">
            <a:extLst>
              <a:ext uri="{FF2B5EF4-FFF2-40B4-BE49-F238E27FC236}">
                <a16:creationId xmlns:a16="http://schemas.microsoft.com/office/drawing/2014/main" id="{B9ED879A-D716-D14E-965E-1E62A090C579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err="1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>
              <a:solidFill>
                <a:schemeClr val="tx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45CF7B1F-8F08-9D48-B2B7-392772FBF6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60"/>
          <a:stretch/>
        </p:blipFill>
        <p:spPr>
          <a:xfrm>
            <a:off x="410400" y="349200"/>
            <a:ext cx="286812" cy="154800"/>
          </a:xfrm>
          <a:prstGeom prst="rect">
            <a:avLst/>
          </a:prstGeom>
        </p:spPr>
      </p:pic>
      <p:sp>
        <p:nvSpPr>
          <p:cNvPr id="13" name="Pladsholder til tekst 7">
            <a:extLst>
              <a:ext uri="{FF2B5EF4-FFF2-40B4-BE49-F238E27FC236}">
                <a16:creationId xmlns:a16="http://schemas.microsoft.com/office/drawing/2014/main" id="{CCC5AE50-7CA5-3E45-B922-633E878C4E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da-DK" smtClean="0">
                <a:solidFill>
                  <a:schemeClr val="tx1"/>
                </a:solidFill>
                <a:effectLst/>
              </a:defRPr>
            </a:lvl1pPr>
            <a:lvl2pPr marL="6858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here to add text</a:t>
            </a:r>
          </a:p>
        </p:txBody>
      </p:sp>
      <p:sp>
        <p:nvSpPr>
          <p:cNvPr id="15" name="Pladsholder til tekst 2">
            <a:extLst>
              <a:ext uri="{FF2B5EF4-FFF2-40B4-BE49-F238E27FC236}">
                <a16:creationId xmlns:a16="http://schemas.microsoft.com/office/drawing/2014/main" id="{B4F41AA2-83E8-CB4C-9B1A-EE3D04E500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695655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bg, white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8" y="0"/>
            <a:ext cx="11375031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76B36E48-7EA4-0546-A524-4B138CD23B1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80176" y="1844824"/>
            <a:ext cx="2514600" cy="25146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da-DK" err="1"/>
              <a:t>Circle</a:t>
            </a:r>
            <a:endParaRPr lang="da-DK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03651AB5-7BE2-B849-8425-360E71DE2E07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err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>
              <a:solidFill>
                <a:schemeClr val="bg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9F7F6454-4980-074B-8F87-A65001BEB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83" t="3" r="2" b="-3"/>
          <a:stretch/>
        </p:blipFill>
        <p:spPr>
          <a:xfrm>
            <a:off x="408978" y="349200"/>
            <a:ext cx="285822" cy="154305"/>
          </a:xfrm>
          <a:prstGeom prst="rect">
            <a:avLst/>
          </a:prstGeom>
        </p:spPr>
      </p:pic>
      <p:sp>
        <p:nvSpPr>
          <p:cNvPr id="14" name="Pladsholder til tekst 7">
            <a:extLst>
              <a:ext uri="{FF2B5EF4-FFF2-40B4-BE49-F238E27FC236}">
                <a16:creationId xmlns:a16="http://schemas.microsoft.com/office/drawing/2014/main" id="{75A93BC2-1287-724A-804B-4C2A5A771A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7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here to add text</a:t>
            </a:r>
          </a:p>
        </p:txBody>
      </p:sp>
      <p:sp>
        <p:nvSpPr>
          <p:cNvPr id="15" name="Pladsholder til tekst 7">
            <a:extLst>
              <a:ext uri="{FF2B5EF4-FFF2-40B4-BE49-F238E27FC236}">
                <a16:creationId xmlns:a16="http://schemas.microsoft.com/office/drawing/2014/main" id="{46F20FF1-A3C0-D24B-93AE-5FEE90450E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32655" y="2197663"/>
            <a:ext cx="2016225" cy="184916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da-DK" b="1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a-DK" err="1"/>
              <a:t>Click</a:t>
            </a:r>
            <a:endParaRPr lang="da-DK"/>
          </a:p>
          <a:p>
            <a:r>
              <a:rPr lang="da-DK" err="1"/>
              <a:t>here</a:t>
            </a:r>
            <a:r>
              <a:rPr lang="da-DK"/>
              <a:t> to </a:t>
            </a:r>
          </a:p>
          <a:p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10976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bg, dark green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8" y="0"/>
            <a:ext cx="11375031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03651AB5-7BE2-B849-8425-360E71DE2E07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err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>
              <a:solidFill>
                <a:schemeClr val="bg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9F7F6454-4980-074B-8F87-A65001BEB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83" t="3" r="2" b="-3"/>
          <a:stretch/>
        </p:blipFill>
        <p:spPr>
          <a:xfrm>
            <a:off x="408978" y="349200"/>
            <a:ext cx="285822" cy="154305"/>
          </a:xfrm>
          <a:prstGeom prst="rect">
            <a:avLst/>
          </a:prstGeom>
        </p:spPr>
      </p:pic>
      <p:sp>
        <p:nvSpPr>
          <p:cNvPr id="14" name="Pladsholder til tekst 7">
            <a:extLst>
              <a:ext uri="{FF2B5EF4-FFF2-40B4-BE49-F238E27FC236}">
                <a16:creationId xmlns:a16="http://schemas.microsoft.com/office/drawing/2014/main" id="{75A93BC2-1287-724A-804B-4C2A5A771A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7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here to add text</a:t>
            </a:r>
          </a:p>
        </p:txBody>
      </p:sp>
      <p:sp>
        <p:nvSpPr>
          <p:cNvPr id="9" name="Pladsholder til billede 4">
            <a:extLst>
              <a:ext uri="{FF2B5EF4-FFF2-40B4-BE49-F238E27FC236}">
                <a16:creationId xmlns:a16="http://schemas.microsoft.com/office/drawing/2014/main" id="{3BD8A0EE-D1D2-A647-A619-87DE11CF06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80176" y="1844824"/>
            <a:ext cx="2514600" cy="25146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rgbClr val="3C5B56"/>
                </a:solidFill>
              </a:defRPr>
            </a:lvl1pPr>
          </a:lstStyle>
          <a:p>
            <a:r>
              <a:rPr lang="da-DK" err="1"/>
              <a:t>Circle</a:t>
            </a:r>
            <a:endParaRPr lang="da-DK"/>
          </a:p>
        </p:txBody>
      </p:sp>
      <p:sp>
        <p:nvSpPr>
          <p:cNvPr id="11" name="Pladsholder til tekst 7">
            <a:extLst>
              <a:ext uri="{FF2B5EF4-FFF2-40B4-BE49-F238E27FC236}">
                <a16:creationId xmlns:a16="http://schemas.microsoft.com/office/drawing/2014/main" id="{DAB3D524-FEA0-EC4D-B997-916E57439A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32655" y="2197663"/>
            <a:ext cx="2016225" cy="184916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da-DK" b="1" smtClean="0">
                <a:solidFill>
                  <a:srgbClr val="3C5B56"/>
                </a:solidFill>
                <a:effectLst/>
              </a:defRPr>
            </a:lvl1pPr>
          </a:lstStyle>
          <a:p>
            <a:r>
              <a:rPr lang="da-DK" err="1"/>
              <a:t>Click</a:t>
            </a:r>
            <a:endParaRPr lang="da-DK"/>
          </a:p>
          <a:p>
            <a:r>
              <a:rPr lang="da-DK" err="1"/>
              <a:t>here</a:t>
            </a:r>
            <a:r>
              <a:rPr lang="da-DK"/>
              <a:t> to </a:t>
            </a:r>
          </a:p>
          <a:p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53303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IA bg, white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3C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43C9B9FA-5F6B-0641-8155-1F111C8BC86B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err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>
              <a:solidFill>
                <a:schemeClr val="bg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06A88B86-7031-1445-A7DF-375B4569B6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14" name="Pladsholder til tekst 7">
            <a:extLst>
              <a:ext uri="{FF2B5EF4-FFF2-40B4-BE49-F238E27FC236}">
                <a16:creationId xmlns:a16="http://schemas.microsoft.com/office/drawing/2014/main" id="{7547AF27-FEBF-0645-87F8-8C5C141A72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7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here to add text</a:t>
            </a:r>
          </a:p>
        </p:txBody>
      </p:sp>
      <p:sp>
        <p:nvSpPr>
          <p:cNvPr id="11" name="Pladsholder til billede 4">
            <a:extLst>
              <a:ext uri="{FF2B5EF4-FFF2-40B4-BE49-F238E27FC236}">
                <a16:creationId xmlns:a16="http://schemas.microsoft.com/office/drawing/2014/main" id="{90E1E3FE-379A-2346-983F-37D66800FCF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80176" y="1844824"/>
            <a:ext cx="2514600" cy="25146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da-DK" err="1"/>
              <a:t>Circle</a:t>
            </a:r>
            <a:endParaRPr lang="da-DK"/>
          </a:p>
        </p:txBody>
      </p:sp>
      <p:sp>
        <p:nvSpPr>
          <p:cNvPr id="12" name="Pladsholder til tekst 7">
            <a:extLst>
              <a:ext uri="{FF2B5EF4-FFF2-40B4-BE49-F238E27FC236}">
                <a16:creationId xmlns:a16="http://schemas.microsoft.com/office/drawing/2014/main" id="{412D2A33-E4CC-5645-8D32-58B5976047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32655" y="2197663"/>
            <a:ext cx="2016225" cy="184916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da-DK" b="1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a-DK" err="1"/>
              <a:t>Click</a:t>
            </a:r>
            <a:endParaRPr lang="da-DK"/>
          </a:p>
          <a:p>
            <a:r>
              <a:rPr lang="da-DK" err="1"/>
              <a:t>here</a:t>
            </a:r>
            <a:r>
              <a:rPr lang="da-DK"/>
              <a:t> to </a:t>
            </a:r>
          </a:p>
          <a:p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124452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% IA bg, black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8" y="0"/>
            <a:ext cx="11375031" cy="5876925"/>
          </a:xfrm>
          <a:prstGeom prst="rect">
            <a:avLst/>
          </a:prstGeom>
          <a:solidFill>
            <a:srgbClr val="BBE1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Undertitel 2">
            <a:extLst>
              <a:ext uri="{FF2B5EF4-FFF2-40B4-BE49-F238E27FC236}">
                <a16:creationId xmlns:a16="http://schemas.microsoft.com/office/drawing/2014/main" id="{B9ED879A-D716-D14E-965E-1E62A090C579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err="1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>
              <a:solidFill>
                <a:schemeClr val="tx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45CF7B1F-8F08-9D48-B2B7-392772FBF6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60"/>
          <a:stretch/>
        </p:blipFill>
        <p:spPr>
          <a:xfrm>
            <a:off x="410400" y="349200"/>
            <a:ext cx="286812" cy="154800"/>
          </a:xfrm>
          <a:prstGeom prst="rect">
            <a:avLst/>
          </a:prstGeom>
        </p:spPr>
      </p:pic>
      <p:sp>
        <p:nvSpPr>
          <p:cNvPr id="13" name="Pladsholder til tekst 7">
            <a:extLst>
              <a:ext uri="{FF2B5EF4-FFF2-40B4-BE49-F238E27FC236}">
                <a16:creationId xmlns:a16="http://schemas.microsoft.com/office/drawing/2014/main" id="{CCC5AE50-7CA5-3E45-B922-633E878C4E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da-DK" smtClean="0">
                <a:solidFill>
                  <a:schemeClr val="tx1"/>
                </a:solidFill>
                <a:effectLst/>
              </a:defRPr>
            </a:lvl1pPr>
            <a:lvl2pPr marL="6858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here to add text</a:t>
            </a:r>
          </a:p>
        </p:txBody>
      </p:sp>
      <p:sp>
        <p:nvSpPr>
          <p:cNvPr id="15" name="Pladsholder til tekst 2">
            <a:extLst>
              <a:ext uri="{FF2B5EF4-FFF2-40B4-BE49-F238E27FC236}">
                <a16:creationId xmlns:a16="http://schemas.microsoft.com/office/drawing/2014/main" id="{B4F41AA2-83E8-CB4C-9B1A-EE3D04E500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9" name="Pladsholder til billede 4">
            <a:extLst>
              <a:ext uri="{FF2B5EF4-FFF2-40B4-BE49-F238E27FC236}">
                <a16:creationId xmlns:a16="http://schemas.microsoft.com/office/drawing/2014/main" id="{562C24D2-8951-E84A-BB6D-6B1A049CA2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80176" y="1844824"/>
            <a:ext cx="2514600" cy="25146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tx1"/>
                </a:solidFill>
              </a:defRPr>
            </a:lvl1pPr>
          </a:lstStyle>
          <a:p>
            <a:r>
              <a:rPr lang="da-DK" err="1"/>
              <a:t>Circle</a:t>
            </a:r>
            <a:endParaRPr lang="da-DK"/>
          </a:p>
        </p:txBody>
      </p:sp>
      <p:sp>
        <p:nvSpPr>
          <p:cNvPr id="10" name="Pladsholder til tekst 7">
            <a:extLst>
              <a:ext uri="{FF2B5EF4-FFF2-40B4-BE49-F238E27FC236}">
                <a16:creationId xmlns:a16="http://schemas.microsoft.com/office/drawing/2014/main" id="{9277679E-DE0D-8A4E-B521-914EAFB592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32655" y="2197663"/>
            <a:ext cx="2016225" cy="184916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da-DK" b="1" smtClean="0">
                <a:solidFill>
                  <a:schemeClr val="tx1"/>
                </a:solidFill>
                <a:effectLst/>
              </a:defRPr>
            </a:lvl1pPr>
          </a:lstStyle>
          <a:p>
            <a:r>
              <a:rPr lang="da-DK" err="1"/>
              <a:t>Click</a:t>
            </a:r>
            <a:endParaRPr lang="da-DK"/>
          </a:p>
          <a:p>
            <a:r>
              <a:rPr lang="da-DK" err="1"/>
              <a:t>here</a:t>
            </a:r>
            <a:r>
              <a:rPr lang="da-DK"/>
              <a:t> to </a:t>
            </a:r>
          </a:p>
          <a:p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95032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g, black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Undertitel 2">
            <a:extLst>
              <a:ext uri="{FF2B5EF4-FFF2-40B4-BE49-F238E27FC236}">
                <a16:creationId xmlns:a16="http://schemas.microsoft.com/office/drawing/2014/main" id="{B9ED879A-D716-D14E-965E-1E62A090C579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err="1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>
              <a:solidFill>
                <a:schemeClr val="tx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45CF7B1F-8F08-9D48-B2B7-392772FBF6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60"/>
          <a:stretch/>
        </p:blipFill>
        <p:spPr>
          <a:xfrm>
            <a:off x="410400" y="349200"/>
            <a:ext cx="286812" cy="154800"/>
          </a:xfrm>
          <a:prstGeom prst="rect">
            <a:avLst/>
          </a:prstGeom>
        </p:spPr>
      </p:pic>
      <p:sp>
        <p:nvSpPr>
          <p:cNvPr id="13" name="Pladsholder til tekst 7">
            <a:extLst>
              <a:ext uri="{FF2B5EF4-FFF2-40B4-BE49-F238E27FC236}">
                <a16:creationId xmlns:a16="http://schemas.microsoft.com/office/drawing/2014/main" id="{CCC5AE50-7CA5-3E45-B922-633E878C4E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da-DK" smtClean="0">
                <a:solidFill>
                  <a:schemeClr val="tx1"/>
                </a:solidFill>
                <a:effectLst/>
              </a:defRPr>
            </a:lvl1pPr>
            <a:lvl2pPr marL="6858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here to add text</a:t>
            </a:r>
          </a:p>
        </p:txBody>
      </p:sp>
      <p:sp>
        <p:nvSpPr>
          <p:cNvPr id="15" name="Pladsholder til tekst 2">
            <a:extLst>
              <a:ext uri="{FF2B5EF4-FFF2-40B4-BE49-F238E27FC236}">
                <a16:creationId xmlns:a16="http://schemas.microsoft.com/office/drawing/2014/main" id="{B4F41AA2-83E8-CB4C-9B1A-EE3D04E500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9" name="Pladsholder til billede 4">
            <a:extLst>
              <a:ext uri="{FF2B5EF4-FFF2-40B4-BE49-F238E27FC236}">
                <a16:creationId xmlns:a16="http://schemas.microsoft.com/office/drawing/2014/main" id="{562C24D2-8951-E84A-BB6D-6B1A049CA2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80176" y="1844824"/>
            <a:ext cx="2514600" cy="25146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tx1"/>
                </a:solidFill>
              </a:defRPr>
            </a:lvl1pPr>
          </a:lstStyle>
          <a:p>
            <a:r>
              <a:rPr lang="da-DK" err="1"/>
              <a:t>Circle</a:t>
            </a:r>
            <a:endParaRPr lang="da-DK"/>
          </a:p>
        </p:txBody>
      </p:sp>
      <p:sp>
        <p:nvSpPr>
          <p:cNvPr id="10" name="Pladsholder til tekst 7">
            <a:extLst>
              <a:ext uri="{FF2B5EF4-FFF2-40B4-BE49-F238E27FC236}">
                <a16:creationId xmlns:a16="http://schemas.microsoft.com/office/drawing/2014/main" id="{9277679E-DE0D-8A4E-B521-914EAFB592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32655" y="2197663"/>
            <a:ext cx="2016225" cy="184916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da-DK" b="1" smtClean="0">
                <a:solidFill>
                  <a:schemeClr val="tx1"/>
                </a:solidFill>
                <a:effectLst/>
              </a:defRPr>
            </a:lvl1pPr>
          </a:lstStyle>
          <a:p>
            <a:r>
              <a:rPr lang="da-DK" err="1"/>
              <a:t>Click</a:t>
            </a:r>
            <a:endParaRPr lang="da-DK"/>
          </a:p>
          <a:p>
            <a:r>
              <a:rPr lang="da-DK" err="1"/>
              <a:t>here</a:t>
            </a:r>
            <a:r>
              <a:rPr lang="da-DK"/>
              <a:t> to </a:t>
            </a:r>
          </a:p>
          <a:p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text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73921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 woman IA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 descr="Et billede, der indeholder person, indendørs, mand, ser&#10;&#10;Automatisk genereret beskrivelse">
            <a:extLst>
              <a:ext uri="{FF2B5EF4-FFF2-40B4-BE49-F238E27FC236}">
                <a16:creationId xmlns:a16="http://schemas.microsoft.com/office/drawing/2014/main" id="{BC0ECE30-756C-B64C-B953-CAFEDBB9D3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88" y="0"/>
            <a:ext cx="11379200" cy="4940300"/>
          </a:xfrm>
          <a:prstGeom prst="rect">
            <a:avLst/>
          </a:prstGeom>
        </p:spPr>
      </p:pic>
      <p:sp>
        <p:nvSpPr>
          <p:cNvPr id="4" name="Pladsholder til tekst 6">
            <a:extLst>
              <a:ext uri="{FF2B5EF4-FFF2-40B4-BE49-F238E27FC236}">
                <a16:creationId xmlns:a16="http://schemas.microsoft.com/office/drawing/2014/main" id="{C169F9D0-6EBB-A543-9DA5-44EEBD2008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9600" y="5661248"/>
            <a:ext cx="10583862" cy="2156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/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subtext</a:t>
            </a:r>
            <a:endParaRPr lang="da-DK"/>
          </a:p>
        </p:txBody>
      </p:sp>
      <p:sp>
        <p:nvSpPr>
          <p:cNvPr id="6" name="Pladsholder til tekst 6">
            <a:extLst>
              <a:ext uri="{FF2B5EF4-FFF2-40B4-BE49-F238E27FC236}">
                <a16:creationId xmlns:a16="http://schemas.microsoft.com/office/drawing/2014/main" id="{E4ADED29-8D48-E044-ABD5-06A88F6A0E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2708" y="5114133"/>
            <a:ext cx="10583862" cy="4030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/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AD1001AA-C39F-1B4B-A651-8325C023A2D3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err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>
              <a:solidFill>
                <a:schemeClr val="bg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F121E06F-D1E6-ED42-9356-7FDE8552AB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2572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13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edule IA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8" y="0"/>
            <a:ext cx="11375031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03651AB5-7BE2-B849-8425-360E71DE2E07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err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>
              <a:solidFill>
                <a:schemeClr val="bg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9F7F6454-4980-074B-8F87-A65001BEB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83" t="3" r="2" b="-3"/>
          <a:stretch/>
        </p:blipFill>
        <p:spPr>
          <a:xfrm>
            <a:off x="408978" y="349200"/>
            <a:ext cx="285822" cy="154305"/>
          </a:xfrm>
          <a:prstGeom prst="rect">
            <a:avLst/>
          </a:prstGeom>
        </p:spPr>
      </p:pic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id="{297FD160-969B-574B-88FB-CD5402BDCD7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020162" y="1988840"/>
            <a:ext cx="9332050" cy="312768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chemeClr val="accent5"/>
              </a:buClr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+mj-lt"/>
              </a:defRPr>
            </a:lvl1pPr>
            <a:lvl2pPr marL="574675" indent="-306388">
              <a:buClr>
                <a:schemeClr val="accent5"/>
              </a:buClr>
              <a:defRPr sz="2200">
                <a:solidFill>
                  <a:schemeClr val="tx2"/>
                </a:solidFill>
                <a:latin typeface="+mj-lt"/>
              </a:defRPr>
            </a:lvl2pPr>
            <a:lvl3pPr marL="864000" indent="-288000">
              <a:buClr>
                <a:srgbClr val="2BC4B6"/>
              </a:buClr>
              <a:buFont typeface="Calibri Light" panose="020F0302020204030204" pitchFamily="34" charset="0"/>
              <a:buChar char="−"/>
              <a:defRPr sz="2200">
                <a:solidFill>
                  <a:schemeClr val="tx2"/>
                </a:solidFill>
                <a:latin typeface="+mj-lt"/>
              </a:defRPr>
            </a:lvl3pPr>
            <a:lvl4pPr>
              <a:buClr>
                <a:srgbClr val="2BC4B6"/>
              </a:buClr>
              <a:defRPr/>
            </a:lvl4pPr>
            <a:lvl5pPr>
              <a:buClr>
                <a:srgbClr val="2BC4B6"/>
              </a:buClr>
              <a:defRPr/>
            </a:lvl5pPr>
          </a:lstStyle>
          <a:p>
            <a:pPr lvl="0"/>
            <a:r>
              <a:rPr lang="en-US" noProof="0"/>
              <a:t>Next theme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0E32E64-8EE1-ED40-B123-A58AE18FE6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416" y="1988840"/>
            <a:ext cx="1152128" cy="312768"/>
          </a:xfrm>
          <a:prstGeom prst="rect">
            <a:avLst/>
          </a:prstGeom>
        </p:spPr>
        <p:txBody>
          <a:bodyPr lIns="0" rIns="500399" anchor="ctr"/>
          <a:lstStyle>
            <a:lvl1pPr marL="0" indent="0" algn="r">
              <a:buNone/>
              <a:defRPr sz="2000" b="0">
                <a:solidFill>
                  <a:srgbClr val="3C5B56"/>
                </a:solidFill>
              </a:defRPr>
            </a:lvl1pPr>
          </a:lstStyle>
          <a:p>
            <a:pPr lvl="0"/>
            <a:r>
              <a:rPr lang="en-US"/>
              <a:t>9:00</a:t>
            </a:r>
          </a:p>
        </p:txBody>
      </p:sp>
      <p:sp>
        <p:nvSpPr>
          <p:cNvPr id="12" name="Pladsholder til indhold 2">
            <a:extLst>
              <a:ext uri="{FF2B5EF4-FFF2-40B4-BE49-F238E27FC236}">
                <a16:creationId xmlns:a16="http://schemas.microsoft.com/office/drawing/2014/main" id="{F50454FB-3465-C74F-B8A4-1008FA74DBA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020162" y="2636770"/>
            <a:ext cx="9332050" cy="312768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chemeClr val="accent5"/>
              </a:buClr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+mj-lt"/>
              </a:defRPr>
            </a:lvl1pPr>
            <a:lvl2pPr marL="574675" indent="-306388">
              <a:buClr>
                <a:schemeClr val="accent5"/>
              </a:buClr>
              <a:defRPr sz="2200">
                <a:solidFill>
                  <a:schemeClr val="tx2"/>
                </a:solidFill>
                <a:latin typeface="+mj-lt"/>
              </a:defRPr>
            </a:lvl2pPr>
            <a:lvl3pPr marL="864000" indent="-288000">
              <a:buClr>
                <a:srgbClr val="2BC4B6"/>
              </a:buClr>
              <a:buFont typeface="Calibri Light" panose="020F0302020204030204" pitchFamily="34" charset="0"/>
              <a:buChar char="−"/>
              <a:defRPr sz="2200">
                <a:solidFill>
                  <a:schemeClr val="tx2"/>
                </a:solidFill>
                <a:latin typeface="+mj-lt"/>
              </a:defRPr>
            </a:lvl3pPr>
            <a:lvl4pPr>
              <a:buClr>
                <a:srgbClr val="2BC4B6"/>
              </a:buClr>
              <a:defRPr/>
            </a:lvl4pPr>
            <a:lvl5pPr>
              <a:buClr>
                <a:srgbClr val="2BC4B6"/>
              </a:buClr>
              <a:defRPr/>
            </a:lvl5pPr>
          </a:lstStyle>
          <a:p>
            <a:pPr lvl="0"/>
            <a:r>
              <a:rPr lang="en-US" noProof="0"/>
              <a:t>Next theme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98A3158-DC58-F14C-8B54-902BD9E8F9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9416" y="2636770"/>
            <a:ext cx="1152128" cy="312768"/>
          </a:xfrm>
          <a:prstGeom prst="rect">
            <a:avLst/>
          </a:prstGeom>
        </p:spPr>
        <p:txBody>
          <a:bodyPr lIns="0" rIns="500399" anchor="ctr"/>
          <a:lstStyle>
            <a:lvl1pPr marL="0" indent="0" algn="r">
              <a:buNone/>
              <a:defRPr sz="2000" b="0">
                <a:solidFill>
                  <a:srgbClr val="3C5B56"/>
                </a:solidFill>
              </a:defRPr>
            </a:lvl1pPr>
          </a:lstStyle>
          <a:p>
            <a:pPr lvl="0"/>
            <a:r>
              <a:rPr lang="en-US"/>
              <a:t>10:00</a:t>
            </a:r>
          </a:p>
        </p:txBody>
      </p:sp>
      <p:sp>
        <p:nvSpPr>
          <p:cNvPr id="17" name="Pladsholder til indhold 2">
            <a:extLst>
              <a:ext uri="{FF2B5EF4-FFF2-40B4-BE49-F238E27FC236}">
                <a16:creationId xmlns:a16="http://schemas.microsoft.com/office/drawing/2014/main" id="{85A4CEF1-CD63-BF4D-B8ED-A96C35E40928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2020162" y="3260962"/>
            <a:ext cx="9332050" cy="312768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chemeClr val="accent5"/>
              </a:buClr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+mj-lt"/>
              </a:defRPr>
            </a:lvl1pPr>
            <a:lvl2pPr marL="574675" indent="-306388">
              <a:buClr>
                <a:schemeClr val="accent5"/>
              </a:buClr>
              <a:defRPr sz="2200">
                <a:solidFill>
                  <a:schemeClr val="tx2"/>
                </a:solidFill>
                <a:latin typeface="+mj-lt"/>
              </a:defRPr>
            </a:lvl2pPr>
            <a:lvl3pPr marL="864000" indent="-288000">
              <a:buClr>
                <a:srgbClr val="2BC4B6"/>
              </a:buClr>
              <a:buFont typeface="Calibri Light" panose="020F0302020204030204" pitchFamily="34" charset="0"/>
              <a:buChar char="−"/>
              <a:defRPr sz="2200">
                <a:solidFill>
                  <a:schemeClr val="tx2"/>
                </a:solidFill>
                <a:latin typeface="+mj-lt"/>
              </a:defRPr>
            </a:lvl3pPr>
            <a:lvl4pPr>
              <a:buClr>
                <a:srgbClr val="2BC4B6"/>
              </a:buClr>
              <a:defRPr/>
            </a:lvl4pPr>
            <a:lvl5pPr>
              <a:buClr>
                <a:srgbClr val="2BC4B6"/>
              </a:buClr>
              <a:defRPr/>
            </a:lvl5pPr>
          </a:lstStyle>
          <a:p>
            <a:pPr lvl="0"/>
            <a:r>
              <a:rPr lang="en-US" noProof="0"/>
              <a:t>Next theme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2DBB5F3-502E-044F-8273-DBAA948529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9416" y="3260962"/>
            <a:ext cx="1152128" cy="312768"/>
          </a:xfrm>
          <a:prstGeom prst="rect">
            <a:avLst/>
          </a:prstGeom>
        </p:spPr>
        <p:txBody>
          <a:bodyPr lIns="0" rIns="500399" anchor="ctr"/>
          <a:lstStyle>
            <a:lvl1pPr marL="0" indent="0" algn="r">
              <a:buNone/>
              <a:defRPr sz="2000" b="0">
                <a:solidFill>
                  <a:srgbClr val="3C5B56"/>
                </a:solidFill>
              </a:defRPr>
            </a:lvl1pPr>
          </a:lstStyle>
          <a:p>
            <a:pPr lvl="0"/>
            <a:r>
              <a:rPr lang="en-US"/>
              <a:t>11:30</a:t>
            </a:r>
          </a:p>
        </p:txBody>
      </p:sp>
      <p:sp>
        <p:nvSpPr>
          <p:cNvPr id="19" name="Pladsholder til indhold 2">
            <a:extLst>
              <a:ext uri="{FF2B5EF4-FFF2-40B4-BE49-F238E27FC236}">
                <a16:creationId xmlns:a16="http://schemas.microsoft.com/office/drawing/2014/main" id="{B26A4A72-E680-DA4A-B33E-0C0646013B4C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2020162" y="3908382"/>
            <a:ext cx="9332050" cy="312768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chemeClr val="accent5"/>
              </a:buClr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+mj-lt"/>
              </a:defRPr>
            </a:lvl1pPr>
            <a:lvl2pPr marL="574675" indent="-306388">
              <a:buClr>
                <a:schemeClr val="accent5"/>
              </a:buClr>
              <a:defRPr sz="2200">
                <a:solidFill>
                  <a:schemeClr val="tx2"/>
                </a:solidFill>
                <a:latin typeface="+mj-lt"/>
              </a:defRPr>
            </a:lvl2pPr>
            <a:lvl3pPr marL="864000" indent="-288000">
              <a:buClr>
                <a:srgbClr val="2BC4B6"/>
              </a:buClr>
              <a:buFont typeface="Calibri Light" panose="020F0302020204030204" pitchFamily="34" charset="0"/>
              <a:buChar char="−"/>
              <a:defRPr sz="2200">
                <a:solidFill>
                  <a:schemeClr val="tx2"/>
                </a:solidFill>
                <a:latin typeface="+mj-lt"/>
              </a:defRPr>
            </a:lvl3pPr>
            <a:lvl4pPr>
              <a:buClr>
                <a:srgbClr val="2BC4B6"/>
              </a:buClr>
              <a:defRPr/>
            </a:lvl4pPr>
            <a:lvl5pPr>
              <a:buClr>
                <a:srgbClr val="2BC4B6"/>
              </a:buClr>
              <a:defRPr/>
            </a:lvl5pPr>
          </a:lstStyle>
          <a:p>
            <a:pPr lvl="0"/>
            <a:r>
              <a:rPr lang="en-US" noProof="0"/>
              <a:t>Next theme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558A2CF-2D07-7344-9A47-AE0E33517C4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9416" y="3908382"/>
            <a:ext cx="1152128" cy="312768"/>
          </a:xfrm>
          <a:prstGeom prst="rect">
            <a:avLst/>
          </a:prstGeom>
        </p:spPr>
        <p:txBody>
          <a:bodyPr lIns="0" rIns="500399" anchor="ctr"/>
          <a:lstStyle>
            <a:lvl1pPr marL="0" indent="0" algn="r">
              <a:buNone/>
              <a:defRPr sz="2000" b="0">
                <a:solidFill>
                  <a:srgbClr val="3C5B56"/>
                </a:solidFill>
              </a:defRPr>
            </a:lvl1pPr>
          </a:lstStyle>
          <a:p>
            <a:pPr lvl="0"/>
            <a:r>
              <a:rPr lang="en-US"/>
              <a:t>12:30</a:t>
            </a:r>
          </a:p>
        </p:txBody>
      </p:sp>
      <p:sp>
        <p:nvSpPr>
          <p:cNvPr id="22" name="Pladsholder til indhold 2">
            <a:extLst>
              <a:ext uri="{FF2B5EF4-FFF2-40B4-BE49-F238E27FC236}">
                <a16:creationId xmlns:a16="http://schemas.microsoft.com/office/drawing/2014/main" id="{F3308A01-5496-614A-871F-C2CAD565D484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2020162" y="4557106"/>
            <a:ext cx="9332050" cy="312768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chemeClr val="accent5"/>
              </a:buClr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+mj-lt"/>
              </a:defRPr>
            </a:lvl1pPr>
            <a:lvl2pPr marL="574675" indent="-306388">
              <a:buClr>
                <a:schemeClr val="accent5"/>
              </a:buClr>
              <a:defRPr sz="2200">
                <a:solidFill>
                  <a:schemeClr val="tx2"/>
                </a:solidFill>
                <a:latin typeface="+mj-lt"/>
              </a:defRPr>
            </a:lvl2pPr>
            <a:lvl3pPr marL="864000" indent="-288000">
              <a:buClr>
                <a:srgbClr val="2BC4B6"/>
              </a:buClr>
              <a:buFont typeface="Calibri Light" panose="020F0302020204030204" pitchFamily="34" charset="0"/>
              <a:buChar char="−"/>
              <a:defRPr sz="2200">
                <a:solidFill>
                  <a:schemeClr val="tx2"/>
                </a:solidFill>
                <a:latin typeface="+mj-lt"/>
              </a:defRPr>
            </a:lvl3pPr>
            <a:lvl4pPr>
              <a:buClr>
                <a:srgbClr val="2BC4B6"/>
              </a:buClr>
              <a:defRPr/>
            </a:lvl4pPr>
            <a:lvl5pPr>
              <a:buClr>
                <a:srgbClr val="2BC4B6"/>
              </a:buClr>
              <a:defRPr/>
            </a:lvl5pPr>
          </a:lstStyle>
          <a:p>
            <a:pPr lvl="0"/>
            <a:r>
              <a:rPr lang="en-US" noProof="0"/>
              <a:t>Next theme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8F3BBCF-1877-554B-BE26-E409E8310E8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9416" y="4557106"/>
            <a:ext cx="1152128" cy="312768"/>
          </a:xfrm>
          <a:prstGeom prst="rect">
            <a:avLst/>
          </a:prstGeom>
        </p:spPr>
        <p:txBody>
          <a:bodyPr lIns="0" rIns="500399" anchor="ctr"/>
          <a:lstStyle>
            <a:lvl1pPr marL="0" indent="0" algn="r">
              <a:buNone/>
              <a:defRPr sz="2000" b="0">
                <a:solidFill>
                  <a:srgbClr val="3C5B56"/>
                </a:solidFill>
              </a:defRPr>
            </a:lvl1pPr>
          </a:lstStyle>
          <a:p>
            <a:pPr lvl="0"/>
            <a:r>
              <a:rPr lang="en-US"/>
              <a:t>14:30</a:t>
            </a:r>
          </a:p>
        </p:txBody>
      </p:sp>
      <p:sp>
        <p:nvSpPr>
          <p:cNvPr id="24" name="Pladsholder til indhold 2">
            <a:extLst>
              <a:ext uri="{FF2B5EF4-FFF2-40B4-BE49-F238E27FC236}">
                <a16:creationId xmlns:a16="http://schemas.microsoft.com/office/drawing/2014/main" id="{C6420F27-FC27-3A4E-8C59-6A2F2BABE93A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2020162" y="5182092"/>
            <a:ext cx="9332050" cy="312768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chemeClr val="accent5"/>
              </a:buClr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+mj-lt"/>
              </a:defRPr>
            </a:lvl1pPr>
            <a:lvl2pPr marL="574675" indent="-306388">
              <a:buClr>
                <a:schemeClr val="accent5"/>
              </a:buClr>
              <a:defRPr sz="2200">
                <a:solidFill>
                  <a:schemeClr val="tx2"/>
                </a:solidFill>
                <a:latin typeface="+mj-lt"/>
              </a:defRPr>
            </a:lvl2pPr>
            <a:lvl3pPr marL="864000" indent="-288000">
              <a:buClr>
                <a:srgbClr val="2BC4B6"/>
              </a:buClr>
              <a:buFont typeface="Calibri Light" panose="020F0302020204030204" pitchFamily="34" charset="0"/>
              <a:buChar char="−"/>
              <a:defRPr sz="2200">
                <a:solidFill>
                  <a:schemeClr val="tx2"/>
                </a:solidFill>
                <a:latin typeface="+mj-lt"/>
              </a:defRPr>
            </a:lvl3pPr>
            <a:lvl4pPr>
              <a:buClr>
                <a:srgbClr val="2BC4B6"/>
              </a:buClr>
              <a:defRPr/>
            </a:lvl4pPr>
            <a:lvl5pPr>
              <a:buClr>
                <a:srgbClr val="2BC4B6"/>
              </a:buClr>
              <a:defRPr/>
            </a:lvl5pPr>
          </a:lstStyle>
          <a:p>
            <a:pPr lvl="0"/>
            <a:r>
              <a:rPr lang="en-US" noProof="0"/>
              <a:t>Next theme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F698299B-8001-064C-97B4-865C8B203C1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9416" y="5182092"/>
            <a:ext cx="1152128" cy="312768"/>
          </a:xfrm>
          <a:prstGeom prst="rect">
            <a:avLst/>
          </a:prstGeom>
        </p:spPr>
        <p:txBody>
          <a:bodyPr lIns="0" rIns="500399" anchor="ctr"/>
          <a:lstStyle>
            <a:lvl1pPr marL="0" indent="0" algn="r">
              <a:buNone/>
              <a:defRPr sz="2000" b="0">
                <a:solidFill>
                  <a:srgbClr val="3C5B56"/>
                </a:solidFill>
              </a:defRPr>
            </a:lvl1pPr>
          </a:lstStyle>
          <a:p>
            <a:pPr lvl="0"/>
            <a:r>
              <a:rPr lang="en-US"/>
              <a:t>11:30</a:t>
            </a:r>
          </a:p>
        </p:txBody>
      </p:sp>
    </p:spTree>
    <p:extLst>
      <p:ext uri="{BB962C8B-B14F-4D97-AF65-F5344CB8AC3E}">
        <p14:creationId xmlns:p14="http://schemas.microsoft.com/office/powerpoint/2010/main" val="17150367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edule IA dar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3C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43C9B9FA-5F6B-0641-8155-1F111C8BC86B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err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>
              <a:solidFill>
                <a:schemeClr val="bg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06A88B86-7031-1445-A7DF-375B4569B6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52D176CC-B8A0-1242-A1E9-D67BAD3376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020162" y="1988840"/>
            <a:ext cx="9332050" cy="312768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chemeClr val="accent5"/>
              </a:buClr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+mj-lt"/>
              </a:defRPr>
            </a:lvl1pPr>
            <a:lvl2pPr marL="574675" indent="-306388">
              <a:buClr>
                <a:schemeClr val="accent5"/>
              </a:buClr>
              <a:defRPr sz="2200">
                <a:solidFill>
                  <a:schemeClr val="tx2"/>
                </a:solidFill>
                <a:latin typeface="+mj-lt"/>
              </a:defRPr>
            </a:lvl2pPr>
            <a:lvl3pPr marL="864000" indent="-288000">
              <a:buClr>
                <a:srgbClr val="2BC4B6"/>
              </a:buClr>
              <a:buFont typeface="Calibri Light" panose="020F0302020204030204" pitchFamily="34" charset="0"/>
              <a:buChar char="−"/>
              <a:defRPr sz="2200">
                <a:solidFill>
                  <a:schemeClr val="tx2"/>
                </a:solidFill>
                <a:latin typeface="+mj-lt"/>
              </a:defRPr>
            </a:lvl3pPr>
            <a:lvl4pPr>
              <a:buClr>
                <a:srgbClr val="2BC4B6"/>
              </a:buClr>
              <a:defRPr/>
            </a:lvl4pPr>
            <a:lvl5pPr>
              <a:buClr>
                <a:srgbClr val="2BC4B6"/>
              </a:buClr>
              <a:defRPr/>
            </a:lvl5pPr>
          </a:lstStyle>
          <a:p>
            <a:pPr lvl="0"/>
            <a:r>
              <a:rPr lang="en-US" noProof="0"/>
              <a:t>Next theme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835C89F-DC0C-CE47-8EEA-D64B2B1830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416" y="1988840"/>
            <a:ext cx="1152128" cy="312768"/>
          </a:xfrm>
          <a:prstGeom prst="rect">
            <a:avLst/>
          </a:prstGeom>
        </p:spPr>
        <p:txBody>
          <a:bodyPr lIns="0" rIns="500399" anchor="ctr"/>
          <a:lstStyle>
            <a:lvl1pPr marL="0" indent="0" algn="r">
              <a:buNone/>
              <a:defRPr sz="2000" b="0">
                <a:solidFill>
                  <a:srgbClr val="77C8A7"/>
                </a:solidFill>
              </a:defRPr>
            </a:lvl1pPr>
          </a:lstStyle>
          <a:p>
            <a:pPr lvl="0"/>
            <a:r>
              <a:rPr lang="en-US"/>
              <a:t>9:00</a:t>
            </a:r>
          </a:p>
        </p:txBody>
      </p:sp>
      <p:sp>
        <p:nvSpPr>
          <p:cNvPr id="13" name="Pladsholder til indhold 2">
            <a:extLst>
              <a:ext uri="{FF2B5EF4-FFF2-40B4-BE49-F238E27FC236}">
                <a16:creationId xmlns:a16="http://schemas.microsoft.com/office/drawing/2014/main" id="{28724560-A66F-7847-B834-AC814D9318C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020162" y="2636770"/>
            <a:ext cx="9332050" cy="312768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chemeClr val="accent5"/>
              </a:buClr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+mj-lt"/>
              </a:defRPr>
            </a:lvl1pPr>
            <a:lvl2pPr marL="574675" indent="-306388">
              <a:buClr>
                <a:schemeClr val="accent5"/>
              </a:buClr>
              <a:defRPr sz="2200">
                <a:solidFill>
                  <a:schemeClr val="tx2"/>
                </a:solidFill>
                <a:latin typeface="+mj-lt"/>
              </a:defRPr>
            </a:lvl2pPr>
            <a:lvl3pPr marL="864000" indent="-288000">
              <a:buClr>
                <a:srgbClr val="2BC4B6"/>
              </a:buClr>
              <a:buFont typeface="Calibri Light" panose="020F0302020204030204" pitchFamily="34" charset="0"/>
              <a:buChar char="−"/>
              <a:defRPr sz="2200">
                <a:solidFill>
                  <a:schemeClr val="tx2"/>
                </a:solidFill>
                <a:latin typeface="+mj-lt"/>
              </a:defRPr>
            </a:lvl3pPr>
            <a:lvl4pPr>
              <a:buClr>
                <a:srgbClr val="2BC4B6"/>
              </a:buClr>
              <a:defRPr/>
            </a:lvl4pPr>
            <a:lvl5pPr>
              <a:buClr>
                <a:srgbClr val="2BC4B6"/>
              </a:buClr>
              <a:defRPr/>
            </a:lvl5pPr>
          </a:lstStyle>
          <a:p>
            <a:pPr lvl="0"/>
            <a:r>
              <a:rPr lang="en-US" noProof="0"/>
              <a:t>Next theme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C3C4AC6-DE50-5942-A0EF-44B3535B176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9416" y="2636770"/>
            <a:ext cx="1152128" cy="312768"/>
          </a:xfrm>
          <a:prstGeom prst="rect">
            <a:avLst/>
          </a:prstGeom>
        </p:spPr>
        <p:txBody>
          <a:bodyPr lIns="0" rIns="500399" anchor="ctr"/>
          <a:lstStyle>
            <a:lvl1pPr marL="0" indent="0" algn="r">
              <a:buNone/>
              <a:defRPr sz="2000" b="0">
                <a:solidFill>
                  <a:srgbClr val="77C8A7"/>
                </a:solidFill>
              </a:defRPr>
            </a:lvl1pPr>
          </a:lstStyle>
          <a:p>
            <a:pPr lvl="0"/>
            <a:r>
              <a:rPr lang="en-US"/>
              <a:t>10:00</a:t>
            </a:r>
          </a:p>
        </p:txBody>
      </p:sp>
      <p:sp>
        <p:nvSpPr>
          <p:cNvPr id="16" name="Pladsholder til indhold 2">
            <a:extLst>
              <a:ext uri="{FF2B5EF4-FFF2-40B4-BE49-F238E27FC236}">
                <a16:creationId xmlns:a16="http://schemas.microsoft.com/office/drawing/2014/main" id="{9AA2E417-ED87-9649-B447-2CA23164C532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2020162" y="3260962"/>
            <a:ext cx="9332050" cy="312768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chemeClr val="accent5"/>
              </a:buClr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+mj-lt"/>
              </a:defRPr>
            </a:lvl1pPr>
            <a:lvl2pPr marL="574675" indent="-306388">
              <a:buClr>
                <a:schemeClr val="accent5"/>
              </a:buClr>
              <a:defRPr sz="2200">
                <a:solidFill>
                  <a:schemeClr val="tx2"/>
                </a:solidFill>
                <a:latin typeface="+mj-lt"/>
              </a:defRPr>
            </a:lvl2pPr>
            <a:lvl3pPr marL="864000" indent="-288000">
              <a:buClr>
                <a:srgbClr val="2BC4B6"/>
              </a:buClr>
              <a:buFont typeface="Calibri Light" panose="020F0302020204030204" pitchFamily="34" charset="0"/>
              <a:buChar char="−"/>
              <a:defRPr sz="2200">
                <a:solidFill>
                  <a:schemeClr val="tx2"/>
                </a:solidFill>
                <a:latin typeface="+mj-lt"/>
              </a:defRPr>
            </a:lvl3pPr>
            <a:lvl4pPr>
              <a:buClr>
                <a:srgbClr val="2BC4B6"/>
              </a:buClr>
              <a:defRPr/>
            </a:lvl4pPr>
            <a:lvl5pPr>
              <a:buClr>
                <a:srgbClr val="2BC4B6"/>
              </a:buClr>
              <a:defRPr/>
            </a:lvl5pPr>
          </a:lstStyle>
          <a:p>
            <a:pPr lvl="0"/>
            <a:r>
              <a:rPr lang="en-US" noProof="0"/>
              <a:t>Next theme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CA3C781-7E7E-8245-AEA4-6D41F6E2ADA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9416" y="3260962"/>
            <a:ext cx="1152128" cy="312768"/>
          </a:xfrm>
          <a:prstGeom prst="rect">
            <a:avLst/>
          </a:prstGeom>
        </p:spPr>
        <p:txBody>
          <a:bodyPr lIns="0" rIns="500399" anchor="ctr"/>
          <a:lstStyle>
            <a:lvl1pPr marL="0" indent="0" algn="r">
              <a:buNone/>
              <a:defRPr sz="2000" b="0">
                <a:solidFill>
                  <a:srgbClr val="77C8A7"/>
                </a:solidFill>
              </a:defRPr>
            </a:lvl1pPr>
          </a:lstStyle>
          <a:p>
            <a:pPr lvl="0"/>
            <a:r>
              <a:rPr lang="en-US"/>
              <a:t>11:30</a:t>
            </a:r>
          </a:p>
        </p:txBody>
      </p:sp>
      <p:sp>
        <p:nvSpPr>
          <p:cNvPr id="18" name="Pladsholder til indhold 2">
            <a:extLst>
              <a:ext uri="{FF2B5EF4-FFF2-40B4-BE49-F238E27FC236}">
                <a16:creationId xmlns:a16="http://schemas.microsoft.com/office/drawing/2014/main" id="{EF7E181B-70E8-7047-A136-2D089E710831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2020162" y="3908382"/>
            <a:ext cx="9332050" cy="312768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chemeClr val="accent5"/>
              </a:buClr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+mj-lt"/>
              </a:defRPr>
            </a:lvl1pPr>
            <a:lvl2pPr marL="574675" indent="-306388">
              <a:buClr>
                <a:schemeClr val="accent5"/>
              </a:buClr>
              <a:defRPr sz="2200">
                <a:solidFill>
                  <a:schemeClr val="tx2"/>
                </a:solidFill>
                <a:latin typeface="+mj-lt"/>
              </a:defRPr>
            </a:lvl2pPr>
            <a:lvl3pPr marL="864000" indent="-288000">
              <a:buClr>
                <a:srgbClr val="2BC4B6"/>
              </a:buClr>
              <a:buFont typeface="Calibri Light" panose="020F0302020204030204" pitchFamily="34" charset="0"/>
              <a:buChar char="−"/>
              <a:defRPr sz="2200">
                <a:solidFill>
                  <a:schemeClr val="tx2"/>
                </a:solidFill>
                <a:latin typeface="+mj-lt"/>
              </a:defRPr>
            </a:lvl3pPr>
            <a:lvl4pPr>
              <a:buClr>
                <a:srgbClr val="2BC4B6"/>
              </a:buClr>
              <a:defRPr/>
            </a:lvl4pPr>
            <a:lvl5pPr>
              <a:buClr>
                <a:srgbClr val="2BC4B6"/>
              </a:buClr>
              <a:defRPr/>
            </a:lvl5pPr>
          </a:lstStyle>
          <a:p>
            <a:pPr lvl="0"/>
            <a:r>
              <a:rPr lang="en-US" noProof="0"/>
              <a:t>Next theme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6BD159D2-815B-EF43-9A1A-DDD1EC6063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9416" y="3908382"/>
            <a:ext cx="1152128" cy="312768"/>
          </a:xfrm>
          <a:prstGeom prst="rect">
            <a:avLst/>
          </a:prstGeom>
        </p:spPr>
        <p:txBody>
          <a:bodyPr lIns="0" rIns="500399" anchor="ctr"/>
          <a:lstStyle>
            <a:lvl1pPr marL="0" indent="0" algn="r">
              <a:buNone/>
              <a:defRPr sz="2000" b="0">
                <a:solidFill>
                  <a:srgbClr val="77C8A7"/>
                </a:solidFill>
              </a:defRPr>
            </a:lvl1pPr>
          </a:lstStyle>
          <a:p>
            <a:pPr lvl="0"/>
            <a:r>
              <a:rPr lang="en-US"/>
              <a:t>12:30</a:t>
            </a:r>
          </a:p>
        </p:txBody>
      </p:sp>
      <p:sp>
        <p:nvSpPr>
          <p:cNvPr id="20" name="Pladsholder til indhold 2">
            <a:extLst>
              <a:ext uri="{FF2B5EF4-FFF2-40B4-BE49-F238E27FC236}">
                <a16:creationId xmlns:a16="http://schemas.microsoft.com/office/drawing/2014/main" id="{4B884C10-F2CE-554D-8AC5-1B63A2EE636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2020162" y="4557106"/>
            <a:ext cx="9332050" cy="312768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chemeClr val="accent5"/>
              </a:buClr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+mj-lt"/>
              </a:defRPr>
            </a:lvl1pPr>
            <a:lvl2pPr marL="574675" indent="-306388">
              <a:buClr>
                <a:schemeClr val="accent5"/>
              </a:buClr>
              <a:defRPr sz="2200">
                <a:solidFill>
                  <a:schemeClr val="tx2"/>
                </a:solidFill>
                <a:latin typeface="+mj-lt"/>
              </a:defRPr>
            </a:lvl2pPr>
            <a:lvl3pPr marL="864000" indent="-288000">
              <a:buClr>
                <a:srgbClr val="2BC4B6"/>
              </a:buClr>
              <a:buFont typeface="Calibri Light" panose="020F0302020204030204" pitchFamily="34" charset="0"/>
              <a:buChar char="−"/>
              <a:defRPr sz="2200">
                <a:solidFill>
                  <a:schemeClr val="tx2"/>
                </a:solidFill>
                <a:latin typeface="+mj-lt"/>
              </a:defRPr>
            </a:lvl3pPr>
            <a:lvl4pPr>
              <a:buClr>
                <a:srgbClr val="2BC4B6"/>
              </a:buClr>
              <a:defRPr/>
            </a:lvl4pPr>
            <a:lvl5pPr>
              <a:buClr>
                <a:srgbClr val="2BC4B6"/>
              </a:buClr>
              <a:defRPr/>
            </a:lvl5pPr>
          </a:lstStyle>
          <a:p>
            <a:pPr lvl="0"/>
            <a:r>
              <a:rPr lang="en-US" noProof="0"/>
              <a:t>Next theme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9D802583-6F03-1142-8103-CE65A45E814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9416" y="4557106"/>
            <a:ext cx="1152128" cy="312768"/>
          </a:xfrm>
          <a:prstGeom prst="rect">
            <a:avLst/>
          </a:prstGeom>
        </p:spPr>
        <p:txBody>
          <a:bodyPr lIns="0" rIns="500399" anchor="ctr"/>
          <a:lstStyle>
            <a:lvl1pPr marL="0" indent="0" algn="r">
              <a:buNone/>
              <a:defRPr sz="2000" b="0">
                <a:solidFill>
                  <a:srgbClr val="77C8A7"/>
                </a:solidFill>
              </a:defRPr>
            </a:lvl1pPr>
          </a:lstStyle>
          <a:p>
            <a:pPr lvl="0"/>
            <a:r>
              <a:rPr lang="en-US"/>
              <a:t>14:30</a:t>
            </a:r>
          </a:p>
        </p:txBody>
      </p:sp>
      <p:sp>
        <p:nvSpPr>
          <p:cNvPr id="23" name="Pladsholder til indhold 2">
            <a:extLst>
              <a:ext uri="{FF2B5EF4-FFF2-40B4-BE49-F238E27FC236}">
                <a16:creationId xmlns:a16="http://schemas.microsoft.com/office/drawing/2014/main" id="{E4BB28AE-E96C-5143-9080-84808DD1F199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2020162" y="5182092"/>
            <a:ext cx="9332050" cy="312768"/>
          </a:xfrm>
          <a:prstGeom prst="rect">
            <a:avLst/>
          </a:prstGeom>
        </p:spPr>
        <p:txBody>
          <a:bodyPr anchor="ctr"/>
          <a:lstStyle>
            <a:lvl1pPr marL="0" indent="0">
              <a:buClr>
                <a:schemeClr val="accent5"/>
              </a:buClr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+mj-lt"/>
              </a:defRPr>
            </a:lvl1pPr>
            <a:lvl2pPr marL="574675" indent="-306388">
              <a:buClr>
                <a:schemeClr val="accent5"/>
              </a:buClr>
              <a:defRPr sz="2200">
                <a:solidFill>
                  <a:schemeClr val="tx2"/>
                </a:solidFill>
                <a:latin typeface="+mj-lt"/>
              </a:defRPr>
            </a:lvl2pPr>
            <a:lvl3pPr marL="864000" indent="-288000">
              <a:buClr>
                <a:srgbClr val="2BC4B6"/>
              </a:buClr>
              <a:buFont typeface="Calibri Light" panose="020F0302020204030204" pitchFamily="34" charset="0"/>
              <a:buChar char="−"/>
              <a:defRPr sz="2200">
                <a:solidFill>
                  <a:schemeClr val="tx2"/>
                </a:solidFill>
                <a:latin typeface="+mj-lt"/>
              </a:defRPr>
            </a:lvl3pPr>
            <a:lvl4pPr>
              <a:buClr>
                <a:srgbClr val="2BC4B6"/>
              </a:buClr>
              <a:defRPr/>
            </a:lvl4pPr>
            <a:lvl5pPr>
              <a:buClr>
                <a:srgbClr val="2BC4B6"/>
              </a:buClr>
              <a:defRPr/>
            </a:lvl5pPr>
          </a:lstStyle>
          <a:p>
            <a:pPr lvl="0"/>
            <a:r>
              <a:rPr lang="en-US" noProof="0"/>
              <a:t>Next theme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0B90D555-B73A-F445-AB2A-1CDC7E6A30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9416" y="5182092"/>
            <a:ext cx="1152128" cy="312768"/>
          </a:xfrm>
          <a:prstGeom prst="rect">
            <a:avLst/>
          </a:prstGeom>
        </p:spPr>
        <p:txBody>
          <a:bodyPr lIns="0" rIns="500399" anchor="ctr"/>
          <a:lstStyle>
            <a:lvl1pPr marL="0" indent="0" algn="r">
              <a:buNone/>
              <a:defRPr sz="2000" b="0">
                <a:solidFill>
                  <a:srgbClr val="77C8A7"/>
                </a:solidFill>
              </a:defRPr>
            </a:lvl1pPr>
          </a:lstStyle>
          <a:p>
            <a:pPr lvl="0"/>
            <a:r>
              <a:rPr lang="en-US"/>
              <a:t>11:30</a:t>
            </a:r>
          </a:p>
        </p:txBody>
      </p:sp>
    </p:spTree>
    <p:extLst>
      <p:ext uri="{BB962C8B-B14F-4D97-AF65-F5344CB8AC3E}">
        <p14:creationId xmlns:p14="http://schemas.microsoft.com/office/powerpoint/2010/main" val="26008668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green, text 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13" name="Pladsholder til tekst 7">
            <a:extLst>
              <a:ext uri="{FF2B5EF4-FFF2-40B4-BE49-F238E27FC236}">
                <a16:creationId xmlns:a16="http://schemas.microsoft.com/office/drawing/2014/main" id="{B6FBED12-7897-7749-8BC0-FE568CA6FE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23690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here to add text</a:t>
            </a:r>
          </a:p>
        </p:txBody>
      </p:sp>
      <p:sp>
        <p:nvSpPr>
          <p:cNvPr id="7" name="Undertitel 2">
            <a:extLst>
              <a:ext uri="{FF2B5EF4-FFF2-40B4-BE49-F238E27FC236}">
                <a16:creationId xmlns:a16="http://schemas.microsoft.com/office/drawing/2014/main" id="{6C75577D-7F2C-584C-A08D-3413C67C59A0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err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>
              <a:solidFill>
                <a:schemeClr val="bg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36AA7E2-47AB-A640-84D3-B24550AAE5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A21FD8BD-2329-BE47-8575-08AD89B88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986" y="4725319"/>
            <a:ext cx="11376027" cy="8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437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green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C59050BC-46C7-9646-8A64-D9110D762D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11" name="Undertitel 2">
            <a:extLst>
              <a:ext uri="{FF2B5EF4-FFF2-40B4-BE49-F238E27FC236}">
                <a16:creationId xmlns:a16="http://schemas.microsoft.com/office/drawing/2014/main" id="{43EBF497-BA60-9B46-83EE-D37C77178767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err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>
              <a:solidFill>
                <a:schemeClr val="bg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1D8A146C-4925-8748-A692-8A33B44E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10" name="Pladsholder til tekst 7">
            <a:extLst>
              <a:ext uri="{FF2B5EF4-FFF2-40B4-BE49-F238E27FC236}">
                <a16:creationId xmlns:a16="http://schemas.microsoft.com/office/drawing/2014/main" id="{5F27F8D4-477A-334C-8187-2B021E130F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23690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here to add text</a:t>
            </a:r>
          </a:p>
        </p:txBody>
      </p:sp>
      <p:sp>
        <p:nvSpPr>
          <p:cNvPr id="13" name="Pladsholder til tekst 7">
            <a:extLst>
              <a:ext uri="{FF2B5EF4-FFF2-40B4-BE49-F238E27FC236}">
                <a16:creationId xmlns:a16="http://schemas.microsoft.com/office/drawing/2014/main" id="{21477CE0-D34A-4441-B88D-3E3A271E95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6089" y="1852025"/>
            <a:ext cx="4895850" cy="23690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here to add text</a:t>
            </a:r>
          </a:p>
        </p:txBody>
      </p:sp>
      <p:pic>
        <p:nvPicPr>
          <p:cNvPr id="18" name="Billede 17">
            <a:extLst>
              <a:ext uri="{FF2B5EF4-FFF2-40B4-BE49-F238E27FC236}">
                <a16:creationId xmlns:a16="http://schemas.microsoft.com/office/drawing/2014/main" id="{B8D02ECD-00D9-2747-9564-567B1A2051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986" y="4725319"/>
            <a:ext cx="11376027" cy="8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83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dark green – text 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7" y="0"/>
            <a:ext cx="11376025" cy="5876925"/>
          </a:xfrm>
          <a:prstGeom prst="rect">
            <a:avLst/>
          </a:prstGeom>
          <a:solidFill>
            <a:srgbClr val="3C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954B94CA-2422-7F4B-ADDD-C2530E9D55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10" name="Undertitel 2">
            <a:extLst>
              <a:ext uri="{FF2B5EF4-FFF2-40B4-BE49-F238E27FC236}">
                <a16:creationId xmlns:a16="http://schemas.microsoft.com/office/drawing/2014/main" id="{2C8405D3-5556-A64A-9E89-D369045573D0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err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>
              <a:solidFill>
                <a:schemeClr val="bg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92721FC9-1DC5-BC47-ACB1-2B6592EDFE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13" name="Pladsholder til tekst 7">
            <a:extLst>
              <a:ext uri="{FF2B5EF4-FFF2-40B4-BE49-F238E27FC236}">
                <a16:creationId xmlns:a16="http://schemas.microsoft.com/office/drawing/2014/main" id="{93364530-B9B2-EE40-916F-CDB6F146CB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23690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here to add text</a:t>
            </a:r>
          </a:p>
        </p:txBody>
      </p:sp>
      <p:pic>
        <p:nvPicPr>
          <p:cNvPr id="19" name="Billede 18">
            <a:extLst>
              <a:ext uri="{FF2B5EF4-FFF2-40B4-BE49-F238E27FC236}">
                <a16:creationId xmlns:a16="http://schemas.microsoft.com/office/drawing/2014/main" id="{84024FA6-D024-5A4C-89CA-3B98B21C66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986" y="4735746"/>
            <a:ext cx="11376025" cy="8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744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A dark green – text 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7" y="0"/>
            <a:ext cx="11376025" cy="5876925"/>
          </a:xfrm>
          <a:prstGeom prst="rect">
            <a:avLst/>
          </a:prstGeom>
          <a:solidFill>
            <a:srgbClr val="3C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954B94CA-2422-7F4B-ADDD-C2530E9D55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10" name="Undertitel 2">
            <a:extLst>
              <a:ext uri="{FF2B5EF4-FFF2-40B4-BE49-F238E27FC236}">
                <a16:creationId xmlns:a16="http://schemas.microsoft.com/office/drawing/2014/main" id="{2C8405D3-5556-A64A-9E89-D369045573D0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err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>
              <a:solidFill>
                <a:schemeClr val="bg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92721FC9-1DC5-BC47-ACB1-2B6592EDFE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13" name="Pladsholder til tekst 7">
            <a:extLst>
              <a:ext uri="{FF2B5EF4-FFF2-40B4-BE49-F238E27FC236}">
                <a16:creationId xmlns:a16="http://schemas.microsoft.com/office/drawing/2014/main" id="{93364530-B9B2-EE40-916F-CDB6F146CB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23690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here to add text</a:t>
            </a:r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3722C62C-C39A-F64C-BE8F-3C8937162C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089" y="1852025"/>
            <a:ext cx="4895850" cy="23690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here to add text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ECB4E5FC-83E8-5942-9F5C-888C5A3CEF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986" y="4735746"/>
            <a:ext cx="11376025" cy="8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118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edule IA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8" y="0"/>
            <a:ext cx="11375031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03651AB5-7BE2-B849-8425-360E71DE2E07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err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>
              <a:solidFill>
                <a:schemeClr val="bg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9F7F6454-4980-074B-8F87-A65001BEB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83" t="3" r="2" b="-3"/>
          <a:stretch/>
        </p:blipFill>
        <p:spPr>
          <a:xfrm>
            <a:off x="408978" y="349200"/>
            <a:ext cx="285822" cy="154305"/>
          </a:xfrm>
          <a:prstGeom prst="rect">
            <a:avLst/>
          </a:prstGeom>
        </p:spPr>
      </p:pic>
      <p:sp>
        <p:nvSpPr>
          <p:cNvPr id="26" name="Tekstfelt 25">
            <a:extLst>
              <a:ext uri="{FF2B5EF4-FFF2-40B4-BE49-F238E27FC236}">
                <a16:creationId xmlns:a16="http://schemas.microsoft.com/office/drawing/2014/main" id="{2C4B662E-568F-C145-9992-E411095D2660}"/>
              </a:ext>
            </a:extLst>
          </p:cNvPr>
          <p:cNvSpPr txBox="1"/>
          <p:nvPr userDrawn="1"/>
        </p:nvSpPr>
        <p:spPr>
          <a:xfrm>
            <a:off x="839787" y="1021845"/>
            <a:ext cx="1051242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3200" err="1">
                <a:solidFill>
                  <a:schemeClr val="bg1"/>
                </a:solidFill>
                <a:latin typeface="+mn-lt"/>
              </a:rPr>
              <a:t>Graphic</a:t>
            </a:r>
            <a:r>
              <a:rPr lang="da-DK" sz="3200">
                <a:solidFill>
                  <a:schemeClr val="bg1"/>
                </a:solidFill>
                <a:latin typeface="+mn-lt"/>
              </a:rPr>
              <a:t> elements to </a:t>
            </a:r>
            <a:r>
              <a:rPr lang="da-DK" sz="3200" err="1">
                <a:solidFill>
                  <a:schemeClr val="bg1"/>
                </a:solidFill>
                <a:latin typeface="+mn-lt"/>
              </a:rPr>
              <a:t>use</a:t>
            </a:r>
            <a:r>
              <a:rPr lang="da-DK" sz="3200">
                <a:solidFill>
                  <a:schemeClr val="bg1"/>
                </a:solidFill>
                <a:latin typeface="+mn-lt"/>
              </a:rPr>
              <a:t> in </a:t>
            </a:r>
            <a:r>
              <a:rPr lang="da-DK" sz="3200" err="1">
                <a:solidFill>
                  <a:schemeClr val="bg1"/>
                </a:solidFill>
                <a:latin typeface="+mn-lt"/>
              </a:rPr>
              <a:t>you</a:t>
            </a:r>
            <a:r>
              <a:rPr lang="da-DK" sz="3200">
                <a:solidFill>
                  <a:schemeClr val="bg1"/>
                </a:solidFill>
                <a:latin typeface="+mn-lt"/>
              </a:rPr>
              <a:t> </a:t>
            </a:r>
            <a:r>
              <a:rPr lang="da-DK" sz="3200" err="1">
                <a:solidFill>
                  <a:schemeClr val="bg1"/>
                </a:solidFill>
                <a:latin typeface="+mn-lt"/>
              </a:rPr>
              <a:t>presentation</a:t>
            </a:r>
            <a:endParaRPr lang="da-DK" sz="32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7" name="Tekstfelt 26">
            <a:extLst>
              <a:ext uri="{FF2B5EF4-FFF2-40B4-BE49-F238E27FC236}">
                <a16:creationId xmlns:a16="http://schemas.microsoft.com/office/drawing/2014/main" id="{34E54F55-0D77-F243-8422-7A930CDC92E1}"/>
              </a:ext>
            </a:extLst>
          </p:cNvPr>
          <p:cNvSpPr txBox="1"/>
          <p:nvPr userDrawn="1"/>
        </p:nvSpPr>
        <p:spPr>
          <a:xfrm>
            <a:off x="839788" y="1844824"/>
            <a:ext cx="489585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2000" noProof="0">
                <a:solidFill>
                  <a:schemeClr val="bg1"/>
                </a:solidFill>
              </a:rPr>
              <a:t>Please consider the number of elements you use on each slide in your presentation.</a:t>
            </a:r>
          </a:p>
          <a:p>
            <a:pPr lvl="0"/>
            <a:r>
              <a:rPr lang="en-US" sz="2000" noProof="0">
                <a:solidFill>
                  <a:schemeClr val="bg1"/>
                </a:solidFill>
              </a:rPr>
              <a:t>As a rule of thumb use only one element per slide.</a:t>
            </a:r>
          </a:p>
        </p:txBody>
      </p:sp>
      <p:sp>
        <p:nvSpPr>
          <p:cNvPr id="30" name="Pladsholder til billede 3">
            <a:extLst>
              <a:ext uri="{FF2B5EF4-FFF2-40B4-BE49-F238E27FC236}">
                <a16:creationId xmlns:a16="http://schemas.microsoft.com/office/drawing/2014/main" id="{638E254E-4C7D-8D49-81B5-6E2E70CD032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8000" y="4600911"/>
            <a:ext cx="3504875" cy="647552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 b="1">
                <a:solidFill>
                  <a:schemeClr val="tx1"/>
                </a:solidFill>
              </a:defRPr>
            </a:lvl1pPr>
          </a:lstStyle>
          <a:p>
            <a:endParaRPr lang="da-DK"/>
          </a:p>
        </p:txBody>
      </p:sp>
      <p:sp>
        <p:nvSpPr>
          <p:cNvPr id="31" name="Pladsholder til billede 3">
            <a:extLst>
              <a:ext uri="{FF2B5EF4-FFF2-40B4-BE49-F238E27FC236}">
                <a16:creationId xmlns:a16="http://schemas.microsoft.com/office/drawing/2014/main" id="{29744375-7335-5649-8B69-55505165FC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68208" y="4600253"/>
            <a:ext cx="3504875" cy="647552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 sz="100" b="1">
                <a:solidFill>
                  <a:schemeClr val="tx1"/>
                </a:solidFill>
              </a:defRPr>
            </a:lvl1pPr>
          </a:lstStyle>
          <a:p>
            <a:endParaRPr lang="da-DK"/>
          </a:p>
        </p:txBody>
      </p:sp>
      <p:sp>
        <p:nvSpPr>
          <p:cNvPr id="11" name="Pladsholder til billede 13">
            <a:extLst>
              <a:ext uri="{FF2B5EF4-FFF2-40B4-BE49-F238E27FC236}">
                <a16:creationId xmlns:a16="http://schemas.microsoft.com/office/drawing/2014/main" id="{4968F047-8BF3-0C46-968D-20FF2E84284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4000" y="3284984"/>
            <a:ext cx="10080000" cy="2880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tx1"/>
                </a:solidFill>
              </a:defRPr>
            </a:lvl1pPr>
          </a:lstStyle>
          <a:p>
            <a:endParaRPr lang="da-DK"/>
          </a:p>
        </p:txBody>
      </p:sp>
      <p:sp>
        <p:nvSpPr>
          <p:cNvPr id="12" name="Pladsholder til billede 13">
            <a:extLst>
              <a:ext uri="{FF2B5EF4-FFF2-40B4-BE49-F238E27FC236}">
                <a16:creationId xmlns:a16="http://schemas.microsoft.com/office/drawing/2014/main" id="{3918C106-468D-564A-9CBF-6EB192F941E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04000" y="3761273"/>
            <a:ext cx="10080000" cy="28800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tx1"/>
                </a:solidFill>
              </a:defRPr>
            </a:lvl1pPr>
          </a:lstStyle>
          <a:p>
            <a:endParaRPr lang="da-DK"/>
          </a:p>
        </p:txBody>
      </p:sp>
      <p:sp>
        <p:nvSpPr>
          <p:cNvPr id="13" name="Pladsholder til billede 13">
            <a:extLst>
              <a:ext uri="{FF2B5EF4-FFF2-40B4-BE49-F238E27FC236}">
                <a16:creationId xmlns:a16="http://schemas.microsoft.com/office/drawing/2014/main" id="{ADF07C74-B004-094F-ABF2-6D600BD0278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4000" y="4181092"/>
            <a:ext cx="10080000" cy="288000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tx1"/>
                </a:solidFill>
              </a:defRPr>
            </a:lvl1pPr>
          </a:lstStyle>
          <a:p>
            <a:endParaRPr lang="da-DK"/>
          </a:p>
        </p:txBody>
      </p:sp>
      <p:sp>
        <p:nvSpPr>
          <p:cNvPr id="15" name="Pladsholder til billede 3">
            <a:extLst>
              <a:ext uri="{FF2B5EF4-FFF2-40B4-BE49-F238E27FC236}">
                <a16:creationId xmlns:a16="http://schemas.microsoft.com/office/drawing/2014/main" id="{8AF39BC1-5F37-0645-92EC-8BE349D7D0B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67808" y="4600253"/>
            <a:ext cx="3504875" cy="647552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txBody>
          <a:bodyPr/>
          <a:lstStyle>
            <a:lvl1pPr>
              <a:defRPr sz="100" b="1">
                <a:solidFill>
                  <a:schemeClr val="tx1"/>
                </a:solidFill>
              </a:defRPr>
            </a:lvl1pPr>
          </a:lstStyle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66496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edule IA dar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3C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43C9B9FA-5F6B-0641-8155-1F111C8BC86B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err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>
              <a:solidFill>
                <a:schemeClr val="bg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06A88B86-7031-1445-A7DF-375B4569B6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25" name="Tekstfelt 24">
            <a:extLst>
              <a:ext uri="{FF2B5EF4-FFF2-40B4-BE49-F238E27FC236}">
                <a16:creationId xmlns:a16="http://schemas.microsoft.com/office/drawing/2014/main" id="{FA15210B-9845-234E-86B8-C5B8CCF7AA9A}"/>
              </a:ext>
            </a:extLst>
          </p:cNvPr>
          <p:cNvSpPr txBox="1"/>
          <p:nvPr userDrawn="1"/>
        </p:nvSpPr>
        <p:spPr>
          <a:xfrm>
            <a:off x="839787" y="1021845"/>
            <a:ext cx="1051242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3200" err="1">
                <a:solidFill>
                  <a:schemeClr val="bg1"/>
                </a:solidFill>
                <a:latin typeface="+mn-lt"/>
              </a:rPr>
              <a:t>Graphic</a:t>
            </a:r>
            <a:r>
              <a:rPr lang="da-DK" sz="3200">
                <a:solidFill>
                  <a:schemeClr val="bg1"/>
                </a:solidFill>
                <a:latin typeface="+mn-lt"/>
              </a:rPr>
              <a:t> elements to </a:t>
            </a:r>
            <a:r>
              <a:rPr lang="da-DK" sz="3200" err="1">
                <a:solidFill>
                  <a:schemeClr val="bg1"/>
                </a:solidFill>
                <a:latin typeface="+mn-lt"/>
              </a:rPr>
              <a:t>use</a:t>
            </a:r>
            <a:r>
              <a:rPr lang="da-DK" sz="3200">
                <a:solidFill>
                  <a:schemeClr val="bg1"/>
                </a:solidFill>
                <a:latin typeface="+mn-lt"/>
              </a:rPr>
              <a:t> in </a:t>
            </a:r>
            <a:r>
              <a:rPr lang="da-DK" sz="3200" err="1">
                <a:solidFill>
                  <a:schemeClr val="bg1"/>
                </a:solidFill>
                <a:latin typeface="+mn-lt"/>
              </a:rPr>
              <a:t>you</a:t>
            </a:r>
            <a:r>
              <a:rPr lang="da-DK" sz="3200">
                <a:solidFill>
                  <a:schemeClr val="bg1"/>
                </a:solidFill>
                <a:latin typeface="+mn-lt"/>
              </a:rPr>
              <a:t> </a:t>
            </a:r>
            <a:r>
              <a:rPr lang="da-DK" sz="3200" err="1">
                <a:solidFill>
                  <a:schemeClr val="bg1"/>
                </a:solidFill>
                <a:latin typeface="+mn-lt"/>
              </a:rPr>
              <a:t>presentation</a:t>
            </a:r>
            <a:endParaRPr lang="da-DK" sz="32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F2C924E7-D17B-D349-96F4-4FCEC2AE67CF}"/>
              </a:ext>
            </a:extLst>
          </p:cNvPr>
          <p:cNvSpPr txBox="1"/>
          <p:nvPr userDrawn="1"/>
        </p:nvSpPr>
        <p:spPr>
          <a:xfrm>
            <a:off x="839788" y="1844824"/>
            <a:ext cx="489585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2000" noProof="0">
                <a:solidFill>
                  <a:schemeClr val="bg1"/>
                </a:solidFill>
              </a:rPr>
              <a:t>Please consider the number of elements you use on each slide in your presentation.</a:t>
            </a:r>
          </a:p>
          <a:p>
            <a:pPr lvl="0"/>
            <a:r>
              <a:rPr lang="en-US" sz="2000" noProof="0">
                <a:solidFill>
                  <a:schemeClr val="bg1"/>
                </a:solidFill>
              </a:rPr>
              <a:t>As a rule of thumb use only one element per slide.</a:t>
            </a:r>
          </a:p>
        </p:txBody>
      </p:sp>
      <p:sp>
        <p:nvSpPr>
          <p:cNvPr id="27" name="Pladsholder til billede 13">
            <a:extLst>
              <a:ext uri="{FF2B5EF4-FFF2-40B4-BE49-F238E27FC236}">
                <a16:creationId xmlns:a16="http://schemas.microsoft.com/office/drawing/2014/main" id="{99F4F595-A0DC-E440-8EC5-ED5877BBC6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4000" y="3789072"/>
            <a:ext cx="10080000" cy="28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tx1"/>
                </a:solidFill>
              </a:defRPr>
            </a:lvl1pPr>
          </a:lstStyle>
          <a:p>
            <a:endParaRPr lang="da-DK"/>
          </a:p>
        </p:txBody>
      </p:sp>
      <p:sp>
        <p:nvSpPr>
          <p:cNvPr id="28" name="Pladsholder til billede 13">
            <a:extLst>
              <a:ext uri="{FF2B5EF4-FFF2-40B4-BE49-F238E27FC236}">
                <a16:creationId xmlns:a16="http://schemas.microsoft.com/office/drawing/2014/main" id="{238E74FB-DE59-D246-93F9-2A2283665D8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4000" y="3341454"/>
            <a:ext cx="10080000" cy="2880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>
                <a:solidFill>
                  <a:schemeClr val="tx1"/>
                </a:solidFill>
              </a:defRPr>
            </a:lvl1pPr>
          </a:lstStyle>
          <a:p>
            <a:endParaRPr lang="da-DK"/>
          </a:p>
        </p:txBody>
      </p:sp>
      <p:sp>
        <p:nvSpPr>
          <p:cNvPr id="13" name="Pladsholder til billede 3">
            <a:extLst>
              <a:ext uri="{FF2B5EF4-FFF2-40B4-BE49-F238E27FC236}">
                <a16:creationId xmlns:a16="http://schemas.microsoft.com/office/drawing/2014/main" id="{C7A90497-A8CC-7747-A5CB-6D2AECBABDA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8000" y="4237348"/>
            <a:ext cx="3504875" cy="647552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>
            <a:lvl1pPr>
              <a:defRPr sz="100" b="1">
                <a:solidFill>
                  <a:schemeClr val="tx1"/>
                </a:solidFill>
              </a:defRPr>
            </a:lvl1pPr>
          </a:lstStyle>
          <a:p>
            <a:endParaRPr lang="da-DK"/>
          </a:p>
        </p:txBody>
      </p:sp>
      <p:sp>
        <p:nvSpPr>
          <p:cNvPr id="15" name="Pladsholder til billede 3">
            <a:extLst>
              <a:ext uri="{FF2B5EF4-FFF2-40B4-BE49-F238E27FC236}">
                <a16:creationId xmlns:a16="http://schemas.microsoft.com/office/drawing/2014/main" id="{527CAFE8-3B84-B643-8A83-741106111E5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67808" y="4236690"/>
            <a:ext cx="3504875" cy="647552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>
              <a:defRPr sz="100" b="1">
                <a:solidFill>
                  <a:schemeClr val="tx1"/>
                </a:solidFill>
              </a:defRPr>
            </a:lvl1pPr>
          </a:lstStyle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476081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A green, 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 descr="Et billede, der indeholder græs, felt, stor, stående&#10;&#10;Automatisk genereret beskrivelse">
            <a:extLst>
              <a:ext uri="{FF2B5EF4-FFF2-40B4-BE49-F238E27FC236}">
                <a16:creationId xmlns:a16="http://schemas.microsoft.com/office/drawing/2014/main" id="{D86C52BF-1E5D-094F-9CCC-E92B50D65D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88" y="9525"/>
            <a:ext cx="11379200" cy="586740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5A793222-8A4D-A34B-873D-AE7F8D8A0F19}"/>
              </a:ext>
            </a:extLst>
          </p:cNvPr>
          <p:cNvSpPr/>
          <p:nvPr userDrawn="1"/>
        </p:nvSpPr>
        <p:spPr>
          <a:xfrm>
            <a:off x="418186" y="0"/>
            <a:ext cx="11376025" cy="5876925"/>
          </a:xfrm>
          <a:prstGeom prst="rect">
            <a:avLst/>
          </a:prstGeom>
          <a:solidFill>
            <a:srgbClr val="77C8A7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83E7D676-D6B3-CD4A-B5D7-4104D3D65D66}"/>
              </a:ext>
            </a:extLst>
          </p:cNvPr>
          <p:cNvSpPr/>
          <p:nvPr userDrawn="1"/>
        </p:nvSpPr>
        <p:spPr>
          <a:xfrm>
            <a:off x="407988" y="5986022"/>
            <a:ext cx="2015604" cy="616324"/>
          </a:xfrm>
          <a:prstGeom prst="rect">
            <a:avLst/>
          </a:prstGeom>
        </p:spPr>
        <p:txBody>
          <a:bodyPr wrap="square" lIns="0" tIns="46800" rIns="0" anchor="b">
            <a:spAutoFit/>
          </a:bodyPr>
          <a:lstStyle/>
          <a:p>
            <a:pPr>
              <a:lnSpc>
                <a:spcPts val="1400"/>
              </a:lnSpc>
            </a:pPr>
            <a:r>
              <a:rPr lang="da-DK" sz="1000" err="1">
                <a:solidFill>
                  <a:srgbClr val="000000"/>
                </a:solidFill>
                <a:ea typeface="Noa LT Std" charset="0"/>
              </a:rPr>
              <a:t>Interacoustics.com</a:t>
            </a:r>
            <a:br>
              <a:rPr lang="da-DK" sz="1000">
                <a:solidFill>
                  <a:srgbClr val="000000"/>
                </a:solidFill>
                <a:ea typeface="Noa LT Std" charset="0"/>
              </a:rPr>
            </a:br>
            <a:r>
              <a:rPr lang="da-DK" sz="1000" err="1">
                <a:solidFill>
                  <a:srgbClr val="000000"/>
                </a:solidFill>
                <a:ea typeface="Noa LT Std" charset="0"/>
              </a:rPr>
              <a:t>info@interacoustics.com</a:t>
            </a:r>
            <a:endParaRPr lang="da-DK" sz="1000">
              <a:solidFill>
                <a:srgbClr val="000000"/>
              </a:solidFill>
              <a:ea typeface="Noa LT Std" charset="0"/>
            </a:endParaRPr>
          </a:p>
          <a:p>
            <a:pPr>
              <a:lnSpc>
                <a:spcPts val="1400"/>
              </a:lnSpc>
            </a:pPr>
            <a:r>
              <a:rPr lang="da-DK" sz="1000">
                <a:solidFill>
                  <a:srgbClr val="000000"/>
                </a:solidFill>
                <a:ea typeface="Noa LT Std" charset="0"/>
              </a:rPr>
              <a:t>(+45) 6371 3555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87CB284C-5129-BC41-AB26-A95BCD91A3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945" y="2792168"/>
            <a:ext cx="1080120" cy="253397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4BA28FD6-6696-9348-A8A1-BA5F31E2A214}"/>
              </a:ext>
            </a:extLst>
          </p:cNvPr>
          <p:cNvSpPr/>
          <p:nvPr userDrawn="1"/>
        </p:nvSpPr>
        <p:spPr>
          <a:xfrm>
            <a:off x="2952076" y="3284984"/>
            <a:ext cx="6286349" cy="321499"/>
          </a:xfrm>
          <a:prstGeom prst="rect">
            <a:avLst/>
          </a:prstGeom>
        </p:spPr>
        <p:txBody>
          <a:bodyPr wrap="square" lIns="0" tIns="46800" rIns="0" anchor="b">
            <a:spAutoFit/>
          </a:bodyPr>
          <a:lstStyle/>
          <a:p>
            <a:pPr algn="ctr">
              <a:lnSpc>
                <a:spcPts val="1400"/>
              </a:lnSpc>
            </a:pPr>
            <a:r>
              <a:rPr lang="da-DK" sz="3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Science </a:t>
            </a:r>
            <a:r>
              <a:rPr lang="da-DK" sz="3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made</a:t>
            </a:r>
            <a:r>
              <a:rPr lang="da-DK" sz="3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a-DK" sz="32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smarter</a:t>
            </a:r>
            <a:endParaRPr lang="da-DK" sz="3200">
              <a:solidFill>
                <a:srgbClr val="000000"/>
              </a:solidFill>
              <a:ea typeface="Noa LT St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540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IA green, 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 descr="Et billede, der indeholder græs, felt, stor, stående&#10;&#10;Automatisk genereret beskrivelse">
            <a:extLst>
              <a:ext uri="{FF2B5EF4-FFF2-40B4-BE49-F238E27FC236}">
                <a16:creationId xmlns:a16="http://schemas.microsoft.com/office/drawing/2014/main" id="{427475F8-0622-774A-B979-230E118C13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88" y="0"/>
            <a:ext cx="11379200" cy="586740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5A793222-8A4D-A34B-873D-AE7F8D8A0F19}"/>
              </a:ext>
            </a:extLst>
          </p:cNvPr>
          <p:cNvSpPr/>
          <p:nvPr userDrawn="1"/>
        </p:nvSpPr>
        <p:spPr>
          <a:xfrm>
            <a:off x="408779" y="0"/>
            <a:ext cx="11376025" cy="5876925"/>
          </a:xfrm>
          <a:prstGeom prst="rect">
            <a:avLst/>
          </a:prstGeom>
          <a:solidFill>
            <a:srgbClr val="3C5B5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83E7D676-D6B3-CD4A-B5D7-4104D3D65D66}"/>
              </a:ext>
            </a:extLst>
          </p:cNvPr>
          <p:cNvSpPr/>
          <p:nvPr userDrawn="1"/>
        </p:nvSpPr>
        <p:spPr>
          <a:xfrm>
            <a:off x="407988" y="5986022"/>
            <a:ext cx="2015604" cy="616324"/>
          </a:xfrm>
          <a:prstGeom prst="rect">
            <a:avLst/>
          </a:prstGeom>
        </p:spPr>
        <p:txBody>
          <a:bodyPr wrap="square" lIns="0" tIns="46800" rIns="0" anchor="b">
            <a:spAutoFit/>
          </a:bodyPr>
          <a:lstStyle/>
          <a:p>
            <a:pPr>
              <a:lnSpc>
                <a:spcPts val="1400"/>
              </a:lnSpc>
            </a:pPr>
            <a:r>
              <a:rPr lang="da-DK" sz="1000" err="1">
                <a:solidFill>
                  <a:srgbClr val="000000"/>
                </a:solidFill>
                <a:ea typeface="Noa LT Std" charset="0"/>
              </a:rPr>
              <a:t>Interacoustics.com</a:t>
            </a:r>
            <a:br>
              <a:rPr lang="da-DK" sz="1000">
                <a:solidFill>
                  <a:srgbClr val="000000"/>
                </a:solidFill>
                <a:ea typeface="Noa LT Std" charset="0"/>
              </a:rPr>
            </a:br>
            <a:r>
              <a:rPr lang="da-DK" sz="1000" err="1">
                <a:solidFill>
                  <a:srgbClr val="000000"/>
                </a:solidFill>
                <a:ea typeface="Noa LT Std" charset="0"/>
              </a:rPr>
              <a:t>info@interacoustics.com</a:t>
            </a:r>
            <a:endParaRPr lang="da-DK" sz="1000">
              <a:solidFill>
                <a:srgbClr val="000000"/>
              </a:solidFill>
              <a:ea typeface="Noa LT Std" charset="0"/>
            </a:endParaRPr>
          </a:p>
          <a:p>
            <a:pPr>
              <a:lnSpc>
                <a:spcPts val="1400"/>
              </a:lnSpc>
            </a:pPr>
            <a:r>
              <a:rPr lang="da-DK" sz="1000">
                <a:solidFill>
                  <a:srgbClr val="000000"/>
                </a:solidFill>
                <a:ea typeface="Noa LT Std" charset="0"/>
              </a:rPr>
              <a:t>(+45) 6371 3555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87CB284C-5129-BC41-AB26-A95BCD91A3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945" y="2792168"/>
            <a:ext cx="1080120" cy="253397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4BA28FD6-6696-9348-A8A1-BA5F31E2A214}"/>
              </a:ext>
            </a:extLst>
          </p:cNvPr>
          <p:cNvSpPr/>
          <p:nvPr userDrawn="1"/>
        </p:nvSpPr>
        <p:spPr>
          <a:xfrm>
            <a:off x="2952076" y="3284984"/>
            <a:ext cx="6286349" cy="321499"/>
          </a:xfrm>
          <a:prstGeom prst="rect">
            <a:avLst/>
          </a:prstGeom>
        </p:spPr>
        <p:txBody>
          <a:bodyPr wrap="square" lIns="0" tIns="46800" rIns="0" anchor="b">
            <a:spAutoFit/>
          </a:bodyPr>
          <a:lstStyle/>
          <a:p>
            <a:pPr algn="ctr">
              <a:lnSpc>
                <a:spcPts val="1400"/>
              </a:lnSpc>
            </a:pPr>
            <a:r>
              <a:rPr lang="da-DK" sz="3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Science </a:t>
            </a:r>
            <a:r>
              <a:rPr lang="da-DK" sz="3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made</a:t>
            </a:r>
            <a:r>
              <a:rPr lang="da-DK" sz="3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a-DK" sz="320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smarter</a:t>
            </a:r>
            <a:endParaRPr lang="da-DK" sz="3200">
              <a:solidFill>
                <a:srgbClr val="000000"/>
              </a:solidFill>
              <a:ea typeface="Noa LT St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488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doctor and patient IA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person, indendørs, mand, sidder&#10;&#10;Automatisk genereret beskrivelse">
            <a:extLst>
              <a:ext uri="{FF2B5EF4-FFF2-40B4-BE49-F238E27FC236}">
                <a16:creationId xmlns:a16="http://schemas.microsoft.com/office/drawing/2014/main" id="{D3525B68-2145-124D-9285-4AFF80884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304" y="0"/>
            <a:ext cx="11378582" cy="4941888"/>
          </a:xfrm>
          <a:prstGeom prst="rect">
            <a:avLst/>
          </a:prstGeom>
        </p:spPr>
      </p:pic>
      <p:sp>
        <p:nvSpPr>
          <p:cNvPr id="4" name="Pladsholder til tekst 6">
            <a:extLst>
              <a:ext uri="{FF2B5EF4-FFF2-40B4-BE49-F238E27FC236}">
                <a16:creationId xmlns:a16="http://schemas.microsoft.com/office/drawing/2014/main" id="{C169F9D0-6EBB-A543-9DA5-44EEBD2008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9600" y="5661248"/>
            <a:ext cx="10583862" cy="2156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/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subtext</a:t>
            </a:r>
            <a:endParaRPr lang="da-DK"/>
          </a:p>
        </p:txBody>
      </p:sp>
      <p:sp>
        <p:nvSpPr>
          <p:cNvPr id="6" name="Pladsholder til tekst 6">
            <a:extLst>
              <a:ext uri="{FF2B5EF4-FFF2-40B4-BE49-F238E27FC236}">
                <a16:creationId xmlns:a16="http://schemas.microsoft.com/office/drawing/2014/main" id="{E4ADED29-8D48-E044-ABD5-06A88F6A0E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2708" y="5114133"/>
            <a:ext cx="10583862" cy="4030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/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AD1001AA-C39F-1B4B-A651-8325C023A2D3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err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>
              <a:solidFill>
                <a:schemeClr val="bg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F121E06F-D1E6-ED42-9356-7FDE8552AB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75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13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page_IA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10A19D06-7F14-1D4E-8B26-519FBB3D5F5F}"/>
              </a:ext>
            </a:extLst>
          </p:cNvPr>
          <p:cNvSpPr/>
          <p:nvPr userDrawn="1"/>
        </p:nvSpPr>
        <p:spPr>
          <a:xfrm>
            <a:off x="408978" y="0"/>
            <a:ext cx="11376025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719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page_IA_dark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07375EE5-CBE0-2E44-A44B-B9A658A5F48E}"/>
              </a:ext>
            </a:extLst>
          </p:cNvPr>
          <p:cNvSpPr/>
          <p:nvPr userDrawn="1"/>
        </p:nvSpPr>
        <p:spPr>
          <a:xfrm>
            <a:off x="405700" y="11587"/>
            <a:ext cx="11376025" cy="5876925"/>
          </a:xfrm>
          <a:prstGeom prst="rect">
            <a:avLst/>
          </a:prstGeom>
          <a:solidFill>
            <a:srgbClr val="3C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387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page_IA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10A19D06-7F14-1D4E-8B26-519FBB3D5F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6CE4390F-80E4-834B-81E5-F74F26F71D19}"/>
              </a:ext>
            </a:extLst>
          </p:cNvPr>
          <p:cNvSpPr/>
          <p:nvPr userDrawn="1"/>
        </p:nvSpPr>
        <p:spPr>
          <a:xfrm>
            <a:off x="-3815" y="0"/>
            <a:ext cx="12192000" cy="6858000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84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page_IA_dark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07375EE5-CBE0-2E44-A44B-B9A658A5F48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3C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7082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pag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5336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EE3599C9-6FD2-FAFB-D1FB-6E95E98FC2E7}"/>
              </a:ext>
            </a:extLst>
          </p:cNvPr>
          <p:cNvSpPr/>
          <p:nvPr userDrawn="1"/>
        </p:nvSpPr>
        <p:spPr>
          <a:xfrm>
            <a:off x="407987" y="0"/>
            <a:ext cx="11376025" cy="5876925"/>
          </a:xfrm>
          <a:prstGeom prst="rect">
            <a:avLst/>
          </a:prstGeom>
          <a:solidFill>
            <a:srgbClr val="8BA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ladsholder til tekst 2">
            <a:extLst>
              <a:ext uri="{FF2B5EF4-FFF2-40B4-BE49-F238E27FC236}">
                <a16:creationId xmlns:a16="http://schemas.microsoft.com/office/drawing/2014/main" id="{60880916-1783-C080-62AB-1DE72E3172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9" name="Undertitel 2">
            <a:extLst>
              <a:ext uri="{FF2B5EF4-FFF2-40B4-BE49-F238E27FC236}">
                <a16:creationId xmlns:a16="http://schemas.microsoft.com/office/drawing/2014/main" id="{81742B6F-1D96-E8C0-57C7-8289BD8269D0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err="1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>
              <a:solidFill>
                <a:schemeClr val="tx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B00D0F2B-517C-E541-0FDF-7C8A3A347B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60"/>
          <a:stretch/>
        </p:blipFill>
        <p:spPr>
          <a:xfrm>
            <a:off x="410400" y="349200"/>
            <a:ext cx="286812" cy="1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883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15089976-D7C9-7894-2C53-76FD355D003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BBE1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ladsholder til tekst 2">
            <a:extLst>
              <a:ext uri="{FF2B5EF4-FFF2-40B4-BE49-F238E27FC236}">
                <a16:creationId xmlns:a16="http://schemas.microsoft.com/office/drawing/2014/main" id="{9ACD2F8E-2FED-4AF9-BCE0-2A02E39AD6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11" name="Undertitel 2">
            <a:extLst>
              <a:ext uri="{FF2B5EF4-FFF2-40B4-BE49-F238E27FC236}">
                <a16:creationId xmlns:a16="http://schemas.microsoft.com/office/drawing/2014/main" id="{4D954ED9-8D6C-9EEE-AF26-5DE7B8B430AB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err="1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>
              <a:solidFill>
                <a:schemeClr val="tx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E351A5CA-739F-44F5-37CC-01D0C78517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60"/>
          <a:stretch/>
        </p:blipFill>
        <p:spPr>
          <a:xfrm>
            <a:off x="410400" y="349200"/>
            <a:ext cx="286812" cy="1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9974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612E1D38-9C1A-CB97-9601-AAC38230BB81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ladsholder til tekst 2">
            <a:extLst>
              <a:ext uri="{FF2B5EF4-FFF2-40B4-BE49-F238E27FC236}">
                <a16:creationId xmlns:a16="http://schemas.microsoft.com/office/drawing/2014/main" id="{77796E17-F719-3CF9-80A0-6A707EFFB6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9" name="Pladsholder til tekst 7">
            <a:extLst>
              <a:ext uri="{FF2B5EF4-FFF2-40B4-BE49-F238E27FC236}">
                <a16:creationId xmlns:a16="http://schemas.microsoft.com/office/drawing/2014/main" id="{E3C727DD-332A-A4E6-E616-15987E5A99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here to add text</a:t>
            </a:r>
          </a:p>
        </p:txBody>
      </p:sp>
      <p:sp>
        <p:nvSpPr>
          <p:cNvPr id="10" name="Undertitel 2">
            <a:extLst>
              <a:ext uri="{FF2B5EF4-FFF2-40B4-BE49-F238E27FC236}">
                <a16:creationId xmlns:a16="http://schemas.microsoft.com/office/drawing/2014/main" id="{06EBE7EF-986E-D28B-45DE-6649B3919F48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err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>
              <a:solidFill>
                <a:schemeClr val="bg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E12813F2-ED64-84B7-31F4-9A7E716C7C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0621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4C7C3760-7450-2C5F-D36B-6C43001F61D4}"/>
              </a:ext>
            </a:extLst>
          </p:cNvPr>
          <p:cNvSpPr/>
          <p:nvPr userDrawn="1"/>
        </p:nvSpPr>
        <p:spPr>
          <a:xfrm>
            <a:off x="407987" y="0"/>
            <a:ext cx="11376025" cy="5876925"/>
          </a:xfrm>
          <a:prstGeom prst="rect">
            <a:avLst/>
          </a:prstGeom>
          <a:solidFill>
            <a:srgbClr val="3C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38D981CF-E395-134C-203E-DA3352F3D0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10" name="Undertitel 2">
            <a:extLst>
              <a:ext uri="{FF2B5EF4-FFF2-40B4-BE49-F238E27FC236}">
                <a16:creationId xmlns:a16="http://schemas.microsoft.com/office/drawing/2014/main" id="{3D418A2D-B2B4-630D-C509-E8CAA16FE028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err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>
              <a:solidFill>
                <a:schemeClr val="bg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1472228D-73E8-0C94-B66B-482C0544C5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12" name="Pladsholder til tekst 7">
            <a:extLst>
              <a:ext uri="{FF2B5EF4-FFF2-40B4-BE49-F238E27FC236}">
                <a16:creationId xmlns:a16="http://schemas.microsoft.com/office/drawing/2014/main" id="{63C9D1D5-AD57-D9FA-29C4-0679DFCD7F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24097862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12B4CB-9635-AB40-84DD-9CAAFF15F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D90E476-8D7F-3A42-AEC9-AAE3E0B87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929B448-D56B-C540-AC45-2E405053C2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C93C20D4-2C27-B645-AB4E-63CC80ED3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5F13ACB4-C820-BB44-B8D0-92AE5E0D03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11708A07-2808-144E-B3BD-C9A2CFEBDA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A37A38-37BB-7541-819E-3A5E5E0BD3D1}" type="datetimeFigureOut">
              <a:rPr lang="da-DK" smtClean="0"/>
              <a:t>11-12-2024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D88378D2-44B9-3748-85FA-3427937AD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DDCA2941-2205-A649-8F1A-94893D1CF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89518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 ow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16EBF03E-FC56-E047-9405-6A65CEDB351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7988" y="0"/>
            <a:ext cx="11376025" cy="4941888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2880000" bIns="46800"/>
          <a:lstStyle>
            <a:lvl1pPr marL="0" indent="0" algn="ctr">
              <a:buNone/>
              <a:defRPr>
                <a:solidFill>
                  <a:schemeClr val="accent6">
                    <a:lumMod val="10000"/>
                  </a:schemeClr>
                </a:solidFill>
              </a:defRPr>
            </a:lvl1pPr>
          </a:lstStyle>
          <a:p>
            <a:r>
              <a:rPr lang="da-DK"/>
              <a:t>Push the </a:t>
            </a:r>
            <a:r>
              <a:rPr lang="da-DK" err="1"/>
              <a:t>button</a:t>
            </a:r>
            <a:r>
              <a:rPr lang="da-DK"/>
              <a:t> to </a:t>
            </a:r>
            <a:r>
              <a:rPr lang="da-DK" err="1"/>
              <a:t>change</a:t>
            </a:r>
            <a:r>
              <a:rPr lang="da-DK"/>
              <a:t> </a:t>
            </a:r>
            <a:r>
              <a:rPr lang="da-DK" err="1"/>
              <a:t>photo</a:t>
            </a:r>
            <a:endParaRPr lang="da-DK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7A164364-B27C-2C4A-B205-52081EE01E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9600" y="5661248"/>
            <a:ext cx="10583862" cy="2156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6">
                    <a:lumMod val="10000"/>
                  </a:schemeClr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subtext</a:t>
            </a:r>
            <a:endParaRPr lang="da-DK"/>
          </a:p>
        </p:txBody>
      </p:sp>
      <p:sp>
        <p:nvSpPr>
          <p:cNvPr id="9" name="Pladsholder til tekst 6">
            <a:extLst>
              <a:ext uri="{FF2B5EF4-FFF2-40B4-BE49-F238E27FC236}">
                <a16:creationId xmlns:a16="http://schemas.microsoft.com/office/drawing/2014/main" id="{F3ECDE91-E508-BD4D-B5A3-1D8A1B98A4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2708" y="5114133"/>
            <a:ext cx="10583862" cy="4030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accent6">
                    <a:lumMod val="10000"/>
                  </a:schemeClr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title</a:t>
            </a:r>
            <a:endParaRPr lang="da-DK"/>
          </a:p>
        </p:txBody>
      </p:sp>
      <p:sp>
        <p:nvSpPr>
          <p:cNvPr id="12" name="Undertitel 2">
            <a:extLst>
              <a:ext uri="{FF2B5EF4-FFF2-40B4-BE49-F238E27FC236}">
                <a16:creationId xmlns:a16="http://schemas.microsoft.com/office/drawing/2014/main" id="{A637CCE2-B6DC-9647-B6FB-6EE07FC0E589}"/>
              </a:ext>
            </a:extLst>
          </p:cNvPr>
          <p:cNvSpPr txBox="1">
            <a:spLocks/>
          </p:cNvSpPr>
          <p:nvPr userDrawn="1"/>
        </p:nvSpPr>
        <p:spPr>
          <a:xfrm>
            <a:off x="-3121024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err="1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F9B8DDDD-5C41-4746-97EE-B4CCD7D578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60"/>
          <a:stretch/>
        </p:blipFill>
        <p:spPr>
          <a:xfrm>
            <a:off x="-3550411" y="349200"/>
            <a:ext cx="286812" cy="154800"/>
          </a:xfrm>
          <a:prstGeom prst="rect">
            <a:avLst/>
          </a:prstGeom>
        </p:spPr>
      </p:pic>
      <p:sp>
        <p:nvSpPr>
          <p:cNvPr id="8" name="Undertitel 2">
            <a:extLst>
              <a:ext uri="{FF2B5EF4-FFF2-40B4-BE49-F238E27FC236}">
                <a16:creationId xmlns:a16="http://schemas.microsoft.com/office/drawing/2014/main" id="{91C4B626-7506-D547-9A77-4321DD7A1AC4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err="1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>
              <a:solidFill>
                <a:schemeClr val="tx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D77691A6-7926-4A40-88EF-CFE9FC9CEC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47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13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CD8758-122F-B842-BC78-B58F4D92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185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AB7654B0-46AC-9D46-9C5F-11D0F46355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A37A38-37BB-7541-819E-3A5E5E0BD3D1}" type="datetimeFigureOut">
              <a:rPr lang="da-DK" smtClean="0"/>
              <a:t>11-12-2024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201941C-5DDB-594C-902E-294E41E46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47DFE74-52B6-E448-A3CA-CEFEC3615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33977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07BFA476-8420-EE46-A0C8-657B7D0869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A37A38-37BB-7541-819E-3A5E5E0BD3D1}" type="datetimeFigureOut">
              <a:rPr lang="da-DK" smtClean="0"/>
              <a:t>11-12-2024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641CFB1E-9162-C149-8AB5-CB9567ACB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E9803FE-E3BD-3444-9013-5134A3C8A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377325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CE133A-B64A-4A4F-84BC-7FA35B0E8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F136BEA-A16E-234F-8BCA-E18EB7ADC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6E57BF2-11D7-A54D-96CC-B5EA46ECD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BCDC7C7-B1B1-6144-8316-52F3273A65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A37A38-37BB-7541-819E-3A5E5E0BD3D1}" type="datetimeFigureOut">
              <a:rPr lang="da-DK" smtClean="0"/>
              <a:t>11-12-2024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064DF12-9C96-AF48-8E03-8AE4990FE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F07C7F5-1338-9F49-8E95-D01438222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56437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99F803-BB5C-F442-8B42-5FA2B7CBA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479F19D6-5A67-274A-A30F-08FEF04622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4F39AD9-9ECC-694A-8F79-2213B5A314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F533835-4178-174B-B86B-9C0D397608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A37A38-37BB-7541-819E-3A5E5E0BD3D1}" type="datetimeFigureOut">
              <a:rPr lang="da-DK" smtClean="0"/>
              <a:t>11-12-2024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75B9C3FB-6150-B149-831E-C0D587E12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D366C6E-72FD-C346-AE90-CEA832A7E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75569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5373A4-05E0-9A4F-A20B-820018248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185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799D5D3A-7625-1E40-8707-EB0C422441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97185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34268BA-1002-A343-A81B-4732A11AE1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A37A38-37BB-7541-819E-3A5E5E0BD3D1}" type="datetimeFigureOut">
              <a:rPr lang="da-DK" smtClean="0"/>
              <a:t>11-12-2024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6467D7A-DA26-9946-8A4D-387B10A5C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0D11E42-D7A9-3E4F-A1A8-F0973362A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609786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71F0FE28-ED06-0842-8829-92AD23527B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0AEE86A7-E3CB-2E4C-BC6F-E4E6FEB561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279E0B1-1F50-AC4C-8A6F-9403A37C23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A37A38-37BB-7541-819E-3A5E5E0BD3D1}" type="datetimeFigureOut">
              <a:rPr lang="da-DK" smtClean="0"/>
              <a:t>11-12-2024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388AF10-DCB7-0541-980B-7BB600BB2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25B26AC-1851-544B-A2B1-13E81BCAA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914765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A 50% green, text left, image right 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BBE1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517362EE-FDB8-CB4E-B1E6-0ACD8A9D450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56362" y="1852715"/>
            <a:ext cx="5735637" cy="366390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Press </a:t>
            </a:r>
            <a:r>
              <a:rPr lang="da-DK" err="1"/>
              <a:t>button</a:t>
            </a:r>
            <a:r>
              <a:rPr lang="da-DK"/>
              <a:t> to </a:t>
            </a:r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photo</a:t>
            </a:r>
            <a:endParaRPr lang="da-DK"/>
          </a:p>
        </p:txBody>
      </p:sp>
      <p:sp>
        <p:nvSpPr>
          <p:cNvPr id="6" name="Undertitel 2">
            <a:extLst>
              <a:ext uri="{FF2B5EF4-FFF2-40B4-BE49-F238E27FC236}">
                <a16:creationId xmlns:a16="http://schemas.microsoft.com/office/drawing/2014/main" id="{B0FEFBFD-0423-B141-8A58-7D575EC2F0B2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err="1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>
              <a:solidFill>
                <a:schemeClr val="tx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9FD00428-FE90-1345-A73F-0E1FDD0D25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60"/>
          <a:stretch/>
        </p:blipFill>
        <p:spPr>
          <a:xfrm>
            <a:off x="410400" y="349200"/>
            <a:ext cx="286812" cy="154800"/>
          </a:xfrm>
          <a:prstGeom prst="rect">
            <a:avLst/>
          </a:prstGeom>
        </p:spPr>
      </p:pic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FBF1A7B7-A2FA-2D4D-9320-A4FDB73E78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da-DK" smtClean="0">
                <a:solidFill>
                  <a:schemeClr val="tx1"/>
                </a:solidFill>
                <a:effectLst/>
              </a:defRPr>
            </a:lvl1pPr>
            <a:lvl2pPr marL="6858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932594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age, text only, IA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8" y="0"/>
            <a:ext cx="11376025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ladsholder til tekst 14">
            <a:extLst>
              <a:ext uri="{FF2B5EF4-FFF2-40B4-BE49-F238E27FC236}">
                <a16:creationId xmlns:a16="http://schemas.microsoft.com/office/drawing/2014/main" id="{2E8A886B-FC56-B943-B096-5B387104FA47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839788" y="3861048"/>
            <a:ext cx="5256212" cy="16561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</a:lstStyle>
          <a:p>
            <a:r>
              <a:rPr lang="da-DK"/>
              <a:t>Sub-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EC69DD88-ABD4-6E42-906F-4EF92A9F5D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3996" y="1490555"/>
            <a:ext cx="7668268" cy="2010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500">
                <a:solidFill>
                  <a:schemeClr val="bg1"/>
                </a:solidFill>
              </a:defRPr>
            </a:lvl1pPr>
          </a:lstStyle>
          <a:p>
            <a:r>
              <a:rPr lang="da-DK" err="1"/>
              <a:t>Headline</a:t>
            </a:r>
            <a:r>
              <a:rPr lang="da-DK"/>
              <a:t> line 1</a:t>
            </a:r>
          </a:p>
        </p:txBody>
      </p:sp>
      <p:sp>
        <p:nvSpPr>
          <p:cNvPr id="11" name="Undertitel 2">
            <a:extLst>
              <a:ext uri="{FF2B5EF4-FFF2-40B4-BE49-F238E27FC236}">
                <a16:creationId xmlns:a16="http://schemas.microsoft.com/office/drawing/2014/main" id="{BB2923B1-3A4B-DB48-A15A-1473F1CAA019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err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>
              <a:solidFill>
                <a:schemeClr val="bg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77DDA4C7-FF94-B047-A0F7-9FA2DE8AEB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96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age, text only, IA dar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5700" y="0"/>
            <a:ext cx="11376025" cy="5876925"/>
          </a:xfrm>
          <a:prstGeom prst="rect">
            <a:avLst/>
          </a:prstGeom>
          <a:solidFill>
            <a:srgbClr val="3C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ladsholder til tekst 14">
            <a:extLst>
              <a:ext uri="{FF2B5EF4-FFF2-40B4-BE49-F238E27FC236}">
                <a16:creationId xmlns:a16="http://schemas.microsoft.com/office/drawing/2014/main" id="{2E8A886B-FC56-B943-B096-5B387104FA47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839788" y="3861048"/>
            <a:ext cx="5256212" cy="16561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</a:lstStyle>
          <a:p>
            <a:r>
              <a:rPr lang="da-DK"/>
              <a:t>Sub-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11" name="Undertitel 2">
            <a:extLst>
              <a:ext uri="{FF2B5EF4-FFF2-40B4-BE49-F238E27FC236}">
                <a16:creationId xmlns:a16="http://schemas.microsoft.com/office/drawing/2014/main" id="{87DEC9E4-0D0E-4C45-9FE8-307E39265F8C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err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>
              <a:solidFill>
                <a:schemeClr val="bg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26AFDB0F-DB71-AF4E-84D0-05B076DA1F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14" name="Pladsholder til tekst 6">
            <a:extLst>
              <a:ext uri="{FF2B5EF4-FFF2-40B4-BE49-F238E27FC236}">
                <a16:creationId xmlns:a16="http://schemas.microsoft.com/office/drawing/2014/main" id="{7A86ED8D-8438-CE42-B37D-83CC1C63F5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3996" y="1490555"/>
            <a:ext cx="7668268" cy="2010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500">
                <a:solidFill>
                  <a:schemeClr val="bg1"/>
                </a:solidFill>
              </a:defRPr>
            </a:lvl1pPr>
          </a:lstStyle>
          <a:p>
            <a:r>
              <a:rPr lang="da-DK" err="1"/>
              <a:t>Headline</a:t>
            </a:r>
            <a:r>
              <a:rPr lang="da-DK"/>
              <a:t> line 1</a:t>
            </a:r>
          </a:p>
        </p:txBody>
      </p:sp>
    </p:spTree>
    <p:extLst>
      <p:ext uri="{BB962C8B-B14F-4D97-AF65-F5344CB8AC3E}">
        <p14:creationId xmlns:p14="http://schemas.microsoft.com/office/powerpoint/2010/main" val="2805834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C3624-0333-42E5-B7F1-B62763BD0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29242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35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44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.emf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image" Target="../media/image3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39A46F04-81A2-D34C-B8F3-5DE24B0BA38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282458" y="6176963"/>
            <a:ext cx="1626558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42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916" r:id="rId2"/>
    <p:sldLayoutId id="2147483918" r:id="rId3"/>
    <p:sldLayoutId id="2147483800" r:id="rId4"/>
    <p:sldLayoutId id="2147483914" r:id="rId5"/>
    <p:sldLayoutId id="2147483866" r:id="rId6"/>
    <p:sldLayoutId id="2147483862" r:id="rId7"/>
    <p:sldLayoutId id="2147483863" r:id="rId8"/>
    <p:sldLayoutId id="214748391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>
          <p15:clr>
            <a:srgbClr val="F26B43"/>
          </p15:clr>
        </p15:guide>
        <p15:guide id="2" pos="257">
          <p15:clr>
            <a:srgbClr val="F26B43"/>
          </p15:clr>
        </p15:guide>
        <p15:guide id="3" pos="7423">
          <p15:clr>
            <a:srgbClr val="F26B43"/>
          </p15:clr>
        </p15:guide>
        <p15:guide id="4" orient="horz" pos="370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6240F809-E285-5944-9E71-C6C217D4C2F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282458" y="6176963"/>
            <a:ext cx="1626558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136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807" r:id="rId2"/>
    <p:sldLayoutId id="2147483788" r:id="rId3"/>
    <p:sldLayoutId id="2147483848" r:id="rId4"/>
    <p:sldLayoutId id="2147483794" r:id="rId5"/>
    <p:sldLayoutId id="2147483797" r:id="rId6"/>
    <p:sldLayoutId id="2147483808" r:id="rId7"/>
    <p:sldLayoutId id="2147483810" r:id="rId8"/>
    <p:sldLayoutId id="2147483811" r:id="rId9"/>
    <p:sldLayoutId id="2147483812" r:id="rId10"/>
    <p:sldLayoutId id="21474838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 userDrawn="1">
          <p15:clr>
            <a:srgbClr val="F26B43"/>
          </p15:clr>
        </p15:guide>
        <p15:guide id="2" pos="257">
          <p15:clr>
            <a:srgbClr val="F26B43"/>
          </p15:clr>
        </p15:guide>
        <p15:guide id="3" pos="7423">
          <p15:clr>
            <a:srgbClr val="F26B43"/>
          </p15:clr>
        </p15:guide>
        <p15:guide id="4" orient="horz" pos="3702">
          <p15:clr>
            <a:srgbClr val="F26B43"/>
          </p15:clr>
        </p15:guide>
        <p15:guide id="5" orient="horz" pos="709" userDrawn="1">
          <p15:clr>
            <a:srgbClr val="F26B43"/>
          </p15:clr>
        </p15:guide>
        <p15:guide id="6" pos="529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pos="4067" userDrawn="1">
          <p15:clr>
            <a:srgbClr val="F26B43"/>
          </p15:clr>
        </p15:guide>
        <p15:guide id="9" pos="3613" userDrawn="1">
          <p15:clr>
            <a:srgbClr val="F26B43"/>
          </p15:clr>
        </p15:guide>
        <p15:guide id="10" pos="715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B0662C2E-63EB-DC44-9BBC-59AAC73C95E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282458" y="6176963"/>
            <a:ext cx="1626558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057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59" r:id="rId3"/>
    <p:sldLayoutId id="2147483827" r:id="rId4"/>
    <p:sldLayoutId id="2147483829" r:id="rId5"/>
    <p:sldLayoutId id="2147483860" r:id="rId6"/>
    <p:sldLayoutId id="2147483831" r:id="rId7"/>
    <p:sldLayoutId id="2147483833" r:id="rId8"/>
    <p:sldLayoutId id="2147483861" r:id="rId9"/>
    <p:sldLayoutId id="214748386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>
          <p15:clr>
            <a:srgbClr val="F26B43"/>
          </p15:clr>
        </p15:guide>
        <p15:guide id="2" pos="257">
          <p15:clr>
            <a:srgbClr val="F26B43"/>
          </p15:clr>
        </p15:guide>
        <p15:guide id="3" pos="7423">
          <p15:clr>
            <a:srgbClr val="F26B43"/>
          </p15:clr>
        </p15:guide>
        <p15:guide id="4" orient="horz" pos="3702">
          <p15:clr>
            <a:srgbClr val="F26B43"/>
          </p15:clr>
        </p15:guide>
        <p15:guide id="5" orient="horz" pos="709" userDrawn="1">
          <p15:clr>
            <a:srgbClr val="F26B43"/>
          </p15:clr>
        </p15:guide>
        <p15:guide id="6" pos="529">
          <p15:clr>
            <a:srgbClr val="F26B43"/>
          </p15:clr>
        </p15:guide>
        <p15:guide id="7" pos="3840">
          <p15:clr>
            <a:srgbClr val="F26B43"/>
          </p15:clr>
        </p15:guide>
        <p15:guide id="8" pos="4067">
          <p15:clr>
            <a:srgbClr val="F26B43"/>
          </p15:clr>
        </p15:guide>
        <p15:guide id="9" pos="3613">
          <p15:clr>
            <a:srgbClr val="F26B43"/>
          </p15:clr>
        </p15:guide>
        <p15:guide id="10" pos="715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6FA6A2F4-7C04-7B42-A327-51093B4DB7F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282458" y="6176963"/>
            <a:ext cx="1626558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64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41" r:id="rId2"/>
    <p:sldLayoutId id="2147483840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6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>
          <p15:clr>
            <a:srgbClr val="F26B43"/>
          </p15:clr>
        </p15:guide>
        <p15:guide id="2" pos="257">
          <p15:clr>
            <a:srgbClr val="F26B43"/>
          </p15:clr>
        </p15:guide>
        <p15:guide id="3" pos="7423">
          <p15:clr>
            <a:srgbClr val="F26B43"/>
          </p15:clr>
        </p15:guide>
        <p15:guide id="4" orient="horz" pos="3702">
          <p15:clr>
            <a:srgbClr val="F26B43"/>
          </p15:clr>
        </p15:guide>
        <p15:guide id="5" orient="horz" pos="709" userDrawn="1">
          <p15:clr>
            <a:srgbClr val="F26B43"/>
          </p15:clr>
        </p15:guide>
        <p15:guide id="6" pos="529">
          <p15:clr>
            <a:srgbClr val="F26B43"/>
          </p15:clr>
        </p15:guide>
        <p15:guide id="7" pos="3840">
          <p15:clr>
            <a:srgbClr val="F26B43"/>
          </p15:clr>
        </p15:guide>
        <p15:guide id="8" pos="4067">
          <p15:clr>
            <a:srgbClr val="F26B43"/>
          </p15:clr>
        </p15:guide>
        <p15:guide id="9" pos="3613">
          <p15:clr>
            <a:srgbClr val="F26B43"/>
          </p15:clr>
        </p15:guide>
        <p15:guide id="10" pos="715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3CB2A4B8-16DC-E24C-86E8-7E5B98077B0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82458" y="6176963"/>
            <a:ext cx="1626558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721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>
          <p15:clr>
            <a:srgbClr val="F26B43"/>
          </p15:clr>
        </p15:guide>
        <p15:guide id="2" pos="257">
          <p15:clr>
            <a:srgbClr val="F26B43"/>
          </p15:clr>
        </p15:guide>
        <p15:guide id="3" pos="7423">
          <p15:clr>
            <a:srgbClr val="F26B43"/>
          </p15:clr>
        </p15:guide>
        <p15:guide id="4" orient="horz" pos="3702">
          <p15:clr>
            <a:srgbClr val="F26B43"/>
          </p15:clr>
        </p15:guide>
        <p15:guide id="5" orient="horz" pos="709">
          <p15:clr>
            <a:srgbClr val="F26B43"/>
          </p15:clr>
        </p15:guide>
        <p15:guide id="6" pos="529">
          <p15:clr>
            <a:srgbClr val="F26B43"/>
          </p15:clr>
        </p15:guide>
        <p15:guide id="7" pos="3840">
          <p15:clr>
            <a:srgbClr val="F26B43"/>
          </p15:clr>
        </p15:guide>
        <p15:guide id="8" pos="4067">
          <p15:clr>
            <a:srgbClr val="F26B43"/>
          </p15:clr>
        </p15:guide>
        <p15:guide id="9" pos="3613">
          <p15:clr>
            <a:srgbClr val="F26B43"/>
          </p15:clr>
        </p15:guide>
        <p15:guide id="10" pos="715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438D9FC-AEBB-D94F-9A98-F7185EB2A75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282458" y="6176963"/>
            <a:ext cx="1626558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25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57" r:id="rId5"/>
    <p:sldLayoutId id="214748385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>
          <p15:clr>
            <a:srgbClr val="F26B43"/>
          </p15:clr>
        </p15:guide>
        <p15:guide id="2" pos="257">
          <p15:clr>
            <a:srgbClr val="F26B43"/>
          </p15:clr>
        </p15:guide>
        <p15:guide id="3" pos="7423">
          <p15:clr>
            <a:srgbClr val="F26B43"/>
          </p15:clr>
        </p15:guide>
        <p15:guide id="4" orient="horz" pos="3702">
          <p15:clr>
            <a:srgbClr val="F26B43"/>
          </p15:clr>
        </p15:guide>
        <p15:guide id="5" orient="horz" pos="709">
          <p15:clr>
            <a:srgbClr val="F26B43"/>
          </p15:clr>
        </p15:guide>
        <p15:guide id="6" pos="529">
          <p15:clr>
            <a:srgbClr val="F26B43"/>
          </p15:clr>
        </p15:guide>
        <p15:guide id="7" pos="3840">
          <p15:clr>
            <a:srgbClr val="F26B43"/>
          </p15:clr>
        </p15:guide>
        <p15:guide id="8" pos="4067">
          <p15:clr>
            <a:srgbClr val="F26B43"/>
          </p15:clr>
        </p15:guide>
        <p15:guide id="9" pos="3613">
          <p15:clr>
            <a:srgbClr val="F26B43"/>
          </p15:clr>
        </p15:guide>
        <p15:guide id="10" pos="715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E1BE3DDC-CF6E-2846-8FD1-7E10FA7015E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82458" y="6176963"/>
            <a:ext cx="1626558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97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>
          <p15:clr>
            <a:srgbClr val="F26B43"/>
          </p15:clr>
        </p15:guide>
        <p15:guide id="2" pos="257">
          <p15:clr>
            <a:srgbClr val="F26B43"/>
          </p15:clr>
        </p15:guide>
        <p15:guide id="3" pos="7423">
          <p15:clr>
            <a:srgbClr val="F26B43"/>
          </p15:clr>
        </p15:guide>
        <p15:guide id="4" orient="horz" pos="3702">
          <p15:clr>
            <a:srgbClr val="F26B43"/>
          </p15:clr>
        </p15:guide>
        <p15:guide id="5" orient="horz" pos="709">
          <p15:clr>
            <a:srgbClr val="F26B43"/>
          </p15:clr>
        </p15:guide>
        <p15:guide id="6" pos="529">
          <p15:clr>
            <a:srgbClr val="F26B43"/>
          </p15:clr>
        </p15:guide>
        <p15:guide id="7" pos="3840">
          <p15:clr>
            <a:srgbClr val="F26B43"/>
          </p15:clr>
        </p15:guide>
        <p15:guide id="8" pos="4067">
          <p15:clr>
            <a:srgbClr val="F26B43"/>
          </p15:clr>
        </p15:guide>
        <p15:guide id="9" pos="3613">
          <p15:clr>
            <a:srgbClr val="F26B43"/>
          </p15:clr>
        </p15:guide>
        <p15:guide id="10" pos="715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9692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7" r:id="rId3"/>
    <p:sldLayoutId id="2147483878" r:id="rId4"/>
    <p:sldLayoutId id="214748387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>
          <p15:clr>
            <a:srgbClr val="F26B43"/>
          </p15:clr>
        </p15:guide>
        <p15:guide id="2" pos="257">
          <p15:clr>
            <a:srgbClr val="F26B43"/>
          </p15:clr>
        </p15:guide>
        <p15:guide id="3" pos="7423">
          <p15:clr>
            <a:srgbClr val="F26B43"/>
          </p15:clr>
        </p15:guide>
        <p15:guide id="4" orient="horz" pos="3702">
          <p15:clr>
            <a:srgbClr val="F26B43"/>
          </p15:clr>
        </p15:guide>
        <p15:guide id="5" orient="horz" pos="709">
          <p15:clr>
            <a:srgbClr val="F26B43"/>
          </p15:clr>
        </p15:guide>
        <p15:guide id="6" pos="529">
          <p15:clr>
            <a:srgbClr val="F26B43"/>
          </p15:clr>
        </p15:guide>
        <p15:guide id="7" pos="3840">
          <p15:clr>
            <a:srgbClr val="F26B43"/>
          </p15:clr>
        </p15:guide>
        <p15:guide id="8" pos="4067">
          <p15:clr>
            <a:srgbClr val="F26B43"/>
          </p15:clr>
        </p15:guide>
        <p15:guide id="9" pos="3613">
          <p15:clr>
            <a:srgbClr val="F26B43"/>
          </p15:clr>
        </p15:guide>
        <p15:guide id="10" pos="715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>
            <a:extLst>
              <a:ext uri="{FF2B5EF4-FFF2-40B4-BE49-F238E27FC236}">
                <a16:creationId xmlns:a16="http://schemas.microsoft.com/office/drawing/2014/main" id="{ED186C0A-E0D0-EB41-9516-02D54CCEC20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1005" y="6146617"/>
            <a:ext cx="1627083" cy="35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074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>
          <p15:clr>
            <a:srgbClr val="F26B43"/>
          </p15:clr>
        </p15:guide>
        <p15:guide id="2" pos="257">
          <p15:clr>
            <a:srgbClr val="F26B43"/>
          </p15:clr>
        </p15:guide>
        <p15:guide id="3" pos="7423">
          <p15:clr>
            <a:srgbClr val="F26B43"/>
          </p15:clr>
        </p15:guide>
        <p15:guide id="4" orient="horz" pos="320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8_699BCFE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ED701B-2C9F-B29F-A63A-65042C7129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err="1"/>
              <a:t>Introduction</a:t>
            </a:r>
            <a:r>
              <a:rPr lang="da-DK"/>
              <a:t> to users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1FE6D1-D16F-6B7C-98D9-D69C7EC7D8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err="1"/>
              <a:t>Callisto</a:t>
            </a:r>
            <a:r>
              <a:rPr lang="da-DK"/>
              <a:t>™ </a:t>
            </a:r>
            <a:r>
              <a:rPr lang="da-DK" err="1"/>
              <a:t>introduction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13361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201BA9-0D75-A8F3-95E7-F594BE28F1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 err="1"/>
              <a:t>Introduction</a:t>
            </a:r>
            <a:r>
              <a:rPr lang="da-DK" dirty="0"/>
              <a:t> to </a:t>
            </a:r>
            <a:r>
              <a:rPr lang="da-DK" dirty="0" err="1"/>
              <a:t>Callisto</a:t>
            </a:r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96DDF0-2302-E46E-F63B-9CE8CBA120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A </a:t>
            </a:r>
            <a:r>
              <a:rPr lang="da-DK" err="1"/>
              <a:t>fully</a:t>
            </a:r>
            <a:r>
              <a:rPr lang="da-DK"/>
              <a:t> portable solution </a:t>
            </a:r>
            <a:r>
              <a:rPr lang="da-DK" err="1"/>
              <a:t>that</a:t>
            </a:r>
            <a:r>
              <a:rPr lang="da-DK"/>
              <a:t> offers </a:t>
            </a:r>
            <a:r>
              <a:rPr lang="da-DK" err="1"/>
              <a:t>diagnostic</a:t>
            </a:r>
            <a:r>
              <a:rPr lang="da-DK"/>
              <a:t> </a:t>
            </a:r>
            <a:r>
              <a:rPr lang="da-DK" err="1"/>
              <a:t>audiometry</a:t>
            </a:r>
            <a:r>
              <a:rPr lang="da-DK"/>
              <a:t>, real-</a:t>
            </a:r>
            <a:r>
              <a:rPr lang="da-DK" err="1"/>
              <a:t>ear</a:t>
            </a:r>
            <a:r>
              <a:rPr lang="da-DK"/>
              <a:t> </a:t>
            </a:r>
            <a:r>
              <a:rPr lang="da-DK" err="1"/>
              <a:t>measurement</a:t>
            </a:r>
            <a:r>
              <a:rPr lang="da-DK"/>
              <a:t>, visible speech </a:t>
            </a:r>
            <a:r>
              <a:rPr lang="da-DK" err="1"/>
              <a:t>mapping</a:t>
            </a:r>
            <a:r>
              <a:rPr lang="da-DK"/>
              <a:t> and </a:t>
            </a:r>
            <a:r>
              <a:rPr lang="da-DK" err="1"/>
              <a:t>hearing</a:t>
            </a:r>
            <a:r>
              <a:rPr lang="da-DK"/>
              <a:t> instrument </a:t>
            </a:r>
            <a:r>
              <a:rPr lang="da-DK" err="1"/>
              <a:t>testing</a:t>
            </a:r>
            <a:r>
              <a:rPr lang="da-DK"/>
              <a:t>.</a:t>
            </a:r>
          </a:p>
          <a:p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A8A156B6-C54E-A178-22AE-3F4D35D6DF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duotone>
              <a:prstClr val="black"/>
              <a:srgbClr val="77C8A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1603" y="1196752"/>
            <a:ext cx="4940609" cy="4320480"/>
          </a:xfrm>
          <a:prstGeom prst="rect">
            <a:avLst/>
          </a:prstGeom>
        </p:spPr>
      </p:pic>
      <p:pic>
        <p:nvPicPr>
          <p:cNvPr id="4" name="Billede 7">
            <a:extLst>
              <a:ext uri="{FF2B5EF4-FFF2-40B4-BE49-F238E27FC236}">
                <a16:creationId xmlns:a16="http://schemas.microsoft.com/office/drawing/2014/main" id="{5960775C-DCF9-5E7A-955A-1B5D407E0AC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5102" y="3244272"/>
            <a:ext cx="1787116" cy="240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670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EB02A3-260D-BABA-F37A-89836A0272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err="1"/>
              <a:t>Callisto</a:t>
            </a:r>
            <a:r>
              <a:rPr lang="da-DK"/>
              <a:t> highlights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5E1DBE-5608-8D48-47EA-CE9CF4BEE9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457200" indent="-457200">
              <a:spcAft>
                <a:spcPts val="450"/>
              </a:spcAft>
              <a:buFont typeface="Normal systemskrift"/>
              <a:buChar char="-"/>
            </a:pPr>
            <a:r>
              <a:rPr lang="en-US" dirty="0"/>
              <a:t>Contemporary, discrete design that fits into the modern office</a:t>
            </a:r>
            <a:endParaRPr lang="da-DK" dirty="0"/>
          </a:p>
          <a:p>
            <a:pPr marL="457200" indent="-457200">
              <a:spcAft>
                <a:spcPts val="450"/>
              </a:spcAft>
              <a:buFont typeface="Normal systemskrift"/>
              <a:buChar char="-"/>
            </a:pPr>
            <a:r>
              <a:rPr lang="en-US" dirty="0"/>
              <a:t>User friendly and intuitive system that combines advanced testing and counseling features</a:t>
            </a:r>
            <a:endParaRPr lang="da-DK" dirty="0"/>
          </a:p>
          <a:p>
            <a:pPr marL="457200" indent="-457200">
              <a:spcAft>
                <a:spcPts val="450"/>
              </a:spcAft>
              <a:buFont typeface="Normal systemskrift"/>
              <a:buChar char="-"/>
            </a:pPr>
            <a:r>
              <a:rPr lang="en-US" dirty="0"/>
              <a:t>Modular: design the Callisto™ to include Audiometry, HIT, REM, or all</a:t>
            </a:r>
            <a:endParaRPr lang="da-DK" dirty="0"/>
          </a:p>
          <a:p>
            <a:pPr marL="457200" indent="-457200">
              <a:spcAft>
                <a:spcPts val="450"/>
              </a:spcAft>
              <a:buFont typeface="Normal systemskrift"/>
              <a:buChar char="-"/>
            </a:pPr>
            <a:r>
              <a:rPr lang="en-US" dirty="0"/>
              <a:t>Tailor the system to your needs</a:t>
            </a:r>
            <a:endParaRPr lang="da-DK" dirty="0"/>
          </a:p>
          <a:p>
            <a:pPr marL="342900" indent="-342900">
              <a:buFont typeface="Normal systemskrift"/>
              <a:buChar char="-"/>
            </a:pPr>
            <a:endParaRPr lang="da-DK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888154-4B99-A1EF-8598-459F3DBF8A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457200" indent="-457200">
              <a:spcAft>
                <a:spcPts val="450"/>
              </a:spcAft>
              <a:buFont typeface="Normal systemskrift"/>
              <a:buChar char="-"/>
            </a:pPr>
            <a:r>
              <a:rPr lang="en-US"/>
              <a:t>Support for the </a:t>
            </a:r>
            <a:r>
              <a:rPr lang="en-US" err="1"/>
              <a:t>Viot</a:t>
            </a:r>
            <a:r>
              <a:rPr lang="en-US"/>
              <a:t>™ Video Otoscope </a:t>
            </a:r>
            <a:endParaRPr lang="da-DK"/>
          </a:p>
          <a:p>
            <a:pPr marL="457200" indent="-457200">
              <a:spcAft>
                <a:spcPts val="450"/>
              </a:spcAft>
              <a:buFont typeface="Normal systemskrift"/>
              <a:buChar char="-"/>
            </a:pPr>
            <a:r>
              <a:rPr lang="en-US"/>
              <a:t>Noah 3 &amp; 4 compatible</a:t>
            </a:r>
            <a:endParaRPr lang="da-DK"/>
          </a:p>
          <a:p>
            <a:pPr marL="457200" indent="-457200">
              <a:spcAft>
                <a:spcPts val="450"/>
              </a:spcAft>
              <a:buFont typeface="Normal systemskrift"/>
              <a:buChar char="-"/>
            </a:pPr>
            <a:r>
              <a:rPr lang="en-US"/>
              <a:t>Ideal for the travelling clinician</a:t>
            </a:r>
            <a:r>
              <a:rPr lang="da-DK"/>
              <a:t> (</a:t>
            </a:r>
            <a:r>
              <a:rPr lang="en-US"/>
              <a:t>small footprint and light weight - 565g/1.25 </a:t>
            </a:r>
            <a:r>
              <a:rPr lang="en-US" err="1"/>
              <a:t>lbs</a:t>
            </a:r>
            <a:r>
              <a:rPr lang="en-US"/>
              <a:t>)</a:t>
            </a:r>
            <a:endParaRPr lang="da-DK"/>
          </a:p>
          <a:p>
            <a:pPr marL="457200" indent="-457200">
              <a:spcAft>
                <a:spcPts val="450"/>
              </a:spcAft>
              <a:buFont typeface="Normal systemskrift"/>
              <a:buChar char="-"/>
            </a:pPr>
            <a:r>
              <a:rPr lang="en-US"/>
              <a:t>Powered directly from the PC (USB connection)</a:t>
            </a:r>
            <a:endParaRPr lang="da-DK"/>
          </a:p>
          <a:p>
            <a:pPr marL="457200" indent="-457200">
              <a:spcAft>
                <a:spcPts val="450"/>
              </a:spcAft>
              <a:buFont typeface="Normal systemskrift"/>
              <a:buChar char="-"/>
            </a:pPr>
            <a:r>
              <a:rPr lang="en-US"/>
              <a:t>Dedicated carry bag with (option) or without wheels (standard) – leave the Callisto™ in the bag during testing. </a:t>
            </a:r>
            <a:endParaRPr lang="da-DK"/>
          </a:p>
          <a:p>
            <a:pPr marL="342900" indent="-342900">
              <a:buFont typeface="Normal systemskrift"/>
              <a:buChar char="-"/>
            </a:pP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7181898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 preferRelativeResize="0"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7256" y="1280636"/>
            <a:ext cx="3575876" cy="2148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  <a:scene3d>
            <a:camera prst="isometricOffAxis2Left"/>
            <a:lightRig rig="threePt" dir="t"/>
          </a:scene3d>
        </p:spPr>
      </p:pic>
      <p:pic>
        <p:nvPicPr>
          <p:cNvPr id="13" name="Picture 12"/>
          <p:cNvPicPr preferRelativeResize="0"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4075" y="1924169"/>
            <a:ext cx="3678322" cy="1940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  <a:scene3d>
            <a:camera prst="isometricOffAxis2Left"/>
            <a:lightRig rig="threePt" dir="t"/>
          </a:scene3d>
        </p:spPr>
      </p:pic>
      <p:pic>
        <p:nvPicPr>
          <p:cNvPr id="14" name="Picture 13"/>
          <p:cNvPicPr preferRelativeResize="0"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5281" y="2582288"/>
            <a:ext cx="3560723" cy="2143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  <a:scene3d>
            <a:camera prst="isometricOffAxis2Left"/>
            <a:lightRig rig="threePt" dir="t"/>
          </a:scene3d>
        </p:spPr>
      </p:pic>
      <p:pic>
        <p:nvPicPr>
          <p:cNvPr id="15" name="Picture 14"/>
          <p:cNvPicPr preferRelativeResize="0"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968" y="3374545"/>
            <a:ext cx="3440624" cy="2023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  <a:scene3d>
            <a:camera prst="isometricOffAxis2Left"/>
            <a:lightRig rig="threePt" dir="t"/>
          </a:scene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C7BF28-5D49-4A95-9DA5-8B0D38D0075E}"/>
              </a:ext>
            </a:extLst>
          </p:cNvPr>
          <p:cNvSpPr txBox="1"/>
          <p:nvPr/>
        </p:nvSpPr>
        <p:spPr>
          <a:xfrm>
            <a:off x="9261119" y="3639224"/>
            <a:ext cx="1960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Hearing</a:t>
            </a:r>
            <a:r>
              <a:rPr kumimoji="0" lang="da-DK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instrument </a:t>
            </a:r>
            <a:r>
              <a:rPr kumimoji="0" lang="da-DK" sz="16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testing</a:t>
            </a:r>
            <a:endParaRPr kumimoji="0" lang="da-DK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9B857E-B459-4B9A-ADAF-E084806BB407}"/>
              </a:ext>
            </a:extLst>
          </p:cNvPr>
          <p:cNvSpPr txBox="1"/>
          <p:nvPr/>
        </p:nvSpPr>
        <p:spPr>
          <a:xfrm>
            <a:off x="6815692" y="4231993"/>
            <a:ext cx="23407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Real-</a:t>
            </a:r>
            <a:r>
              <a:rPr kumimoji="0" lang="da-DK" sz="16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ear</a:t>
            </a:r>
            <a:r>
              <a:rPr kumimoji="0" lang="da-DK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a-DK" sz="16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measurement</a:t>
            </a:r>
            <a:r>
              <a:rPr kumimoji="0" lang="da-DK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7CD016-3709-4D89-B8BE-EA9513000864}"/>
              </a:ext>
            </a:extLst>
          </p:cNvPr>
          <p:cNvSpPr txBox="1"/>
          <p:nvPr/>
        </p:nvSpPr>
        <p:spPr>
          <a:xfrm>
            <a:off x="4204375" y="4875504"/>
            <a:ext cx="3358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Visible speech </a:t>
            </a:r>
            <a:r>
              <a:rPr kumimoji="0" lang="da-DK" sz="16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mapping</a:t>
            </a:r>
            <a:r>
              <a:rPr kumimoji="0" lang="da-DK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C9741C-F967-488F-91E1-6033AB12522D}"/>
              </a:ext>
            </a:extLst>
          </p:cNvPr>
          <p:cNvSpPr txBox="1"/>
          <p:nvPr/>
        </p:nvSpPr>
        <p:spPr>
          <a:xfrm>
            <a:off x="864000" y="5402302"/>
            <a:ext cx="23042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Audiometry</a:t>
            </a:r>
            <a:endParaRPr kumimoji="0" lang="da-DK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575B375-B984-E949-BE9B-ADBEE67F64FB}"/>
              </a:ext>
            </a:extLst>
          </p:cNvPr>
          <p:cNvSpPr txBox="1">
            <a:spLocks/>
          </p:cNvSpPr>
          <p:nvPr/>
        </p:nvSpPr>
        <p:spPr>
          <a:xfrm>
            <a:off x="864944" y="1080000"/>
            <a:ext cx="2605279" cy="5563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2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Callisto</a:t>
            </a:r>
            <a:r>
              <a:rPr kumimoji="0" lang="da-DK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suite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F3D2E19F-F260-8D48-B6D2-42D72437129B}"/>
              </a:ext>
            </a:extLst>
          </p:cNvPr>
          <p:cNvSpPr/>
          <p:nvPr/>
        </p:nvSpPr>
        <p:spPr>
          <a:xfrm>
            <a:off x="795591" y="1639765"/>
            <a:ext cx="28634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Normal systemskrift"/>
              <a:buChar char="-"/>
              <a:tabLst/>
              <a:defRPr/>
            </a:pPr>
            <a:r>
              <a:rPr kumimoji="0" lang="da-DK" sz="16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Viot</a:t>
            </a:r>
            <a:r>
              <a:rPr kumimoji="0" lang="da-DK" sz="1600" b="0" i="0" u="none" strike="noStrike" kern="1200" cap="none" spc="0" normalizeH="0" baseline="3000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TM</a:t>
            </a:r>
            <a:r>
              <a:rPr kumimoji="0" lang="da-DK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Normal systemskrift"/>
              <a:buChar char="-"/>
              <a:tabLst/>
              <a:defRPr/>
            </a:pPr>
            <a:r>
              <a:rPr kumimoji="0" lang="da-DK" sz="16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Audiometry</a:t>
            </a:r>
            <a:endParaRPr kumimoji="0" lang="da-DK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Normal systemskrift"/>
              <a:buChar char="-"/>
              <a:tabLst/>
              <a:defRPr/>
            </a:pPr>
            <a:r>
              <a:rPr kumimoji="0" lang="da-DK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Normal systemskrift"/>
              <a:buChar char="-"/>
              <a:tabLst/>
              <a:defRPr/>
            </a:pPr>
            <a:r>
              <a:rPr kumimoji="0" lang="da-DK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Visible speech </a:t>
            </a:r>
            <a:r>
              <a:rPr kumimoji="0" lang="da-DK" sz="16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mapping</a:t>
            </a:r>
            <a:endParaRPr kumimoji="0" lang="da-DK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Normal systemskrift"/>
              <a:buChar char="-"/>
              <a:tabLst/>
              <a:defRPr/>
            </a:pPr>
            <a:r>
              <a:rPr kumimoji="0" lang="da-DK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</a:t>
            </a:r>
          </a:p>
        </p:txBody>
      </p:sp>
    </p:spTree>
    <p:extLst>
      <p:ext uri="{BB962C8B-B14F-4D97-AF65-F5344CB8AC3E}">
        <p14:creationId xmlns:p14="http://schemas.microsoft.com/office/powerpoint/2010/main" val="293126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815069-9E4C-712C-838C-8D54EAE381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err="1"/>
              <a:t>Viot</a:t>
            </a:r>
            <a:r>
              <a:rPr lang="da-DK"/>
              <a:t>™ </a:t>
            </a:r>
            <a:r>
              <a:rPr lang="da-DK" err="1"/>
              <a:t>compatibility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7B22CA-CE77-63A3-2C91-A0C190A2F6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Connect </a:t>
            </a:r>
            <a:r>
              <a:rPr lang="da-DK" err="1"/>
              <a:t>Viot</a:t>
            </a:r>
            <a:r>
              <a:rPr lang="da-DK"/>
              <a:t>™ to the PC/</a:t>
            </a:r>
            <a:r>
              <a:rPr lang="da-DK" err="1"/>
              <a:t>laptop</a:t>
            </a:r>
            <a:r>
              <a:rPr lang="da-DK"/>
              <a:t> and ‘VO’ tab </a:t>
            </a:r>
            <a:r>
              <a:rPr lang="da-DK" err="1"/>
              <a:t>will</a:t>
            </a:r>
            <a:r>
              <a:rPr lang="da-DK"/>
              <a:t> </a:t>
            </a:r>
            <a:r>
              <a:rPr lang="da-DK" err="1"/>
              <a:t>appear</a:t>
            </a:r>
            <a:r>
              <a:rPr lang="da-DK"/>
              <a:t>.</a:t>
            </a:r>
          </a:p>
        </p:txBody>
      </p:sp>
      <p:pic>
        <p:nvPicPr>
          <p:cNvPr id="10" name="Picture Placeholder 9" descr="A person wearing glasses and a white lab coat&#10;&#10;Description automatically generated">
            <a:extLst>
              <a:ext uri="{FF2B5EF4-FFF2-40B4-BE49-F238E27FC236}">
                <a16:creationId xmlns:a16="http://schemas.microsoft.com/office/drawing/2014/main" id="{0D9CAB15-B9E0-27CD-9079-70368CE6D80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88797" y="1008113"/>
            <a:ext cx="4363415" cy="4509119"/>
          </a:xfrm>
        </p:spPr>
      </p:pic>
    </p:spTree>
    <p:extLst>
      <p:ext uri="{BB962C8B-B14F-4D97-AF65-F5344CB8AC3E}">
        <p14:creationId xmlns:p14="http://schemas.microsoft.com/office/powerpoint/2010/main" val="3398240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838EAB9-30D9-F9AA-6517-3D5743B566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err="1"/>
              <a:t>Audible</a:t>
            </a:r>
            <a:r>
              <a:rPr lang="da-DK"/>
              <a:t> </a:t>
            </a:r>
            <a:r>
              <a:rPr lang="da-DK" err="1"/>
              <a:t>Contrast</a:t>
            </a:r>
            <a:r>
              <a:rPr lang="da-DK"/>
              <a:t> </a:t>
            </a:r>
            <a:r>
              <a:rPr lang="da-DK" err="1"/>
              <a:t>Threshold</a:t>
            </a:r>
            <a:r>
              <a:rPr lang="da-DK"/>
              <a:t> (ACT™) test on </a:t>
            </a:r>
            <a:r>
              <a:rPr lang="da-DK" err="1"/>
              <a:t>Callisto</a:t>
            </a:r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9047D1-B7B4-C049-2B77-D9C60E570F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err="1"/>
              <a:t>Conversations</a:t>
            </a:r>
            <a:r>
              <a:rPr lang="da-DK"/>
              <a:t> </a:t>
            </a:r>
            <a:r>
              <a:rPr lang="da-DK" b="1"/>
              <a:t>made</a:t>
            </a:r>
            <a:r>
              <a:rPr lang="da-DK"/>
              <a:t> clearer</a:t>
            </a:r>
          </a:p>
          <a:p>
            <a:endParaRPr lang="da-DK" sz="1800">
              <a:effectLst/>
              <a:ea typeface="Calibri" panose="020F0502020204030204" pitchFamily="34" charset="0"/>
            </a:endParaRPr>
          </a:p>
          <a:p>
            <a:r>
              <a:rPr lang="en-US" sz="1800">
                <a:effectLst/>
                <a:ea typeface="Calibri" panose="020F0502020204030204" pitchFamily="34" charset="0"/>
              </a:rPr>
              <a:t>The ACT test is an above-threshold, non-language specific test that quantifies a person’s real‑world ability to hear in noise. </a:t>
            </a:r>
          </a:p>
          <a:p>
            <a:r>
              <a:rPr lang="en-US" sz="1800">
                <a:effectLst/>
                <a:ea typeface="Calibri" panose="020F0502020204030204" pitchFamily="34" charset="0"/>
              </a:rPr>
              <a:t>Use the ACT value to counsel clients on how to manage their hearing-in-noise ability, including automatic prescription of adaptive features in selected hearing aids.</a:t>
            </a:r>
          </a:p>
          <a:p>
            <a:r>
              <a:rPr lang="en-US" sz="1800">
                <a:ea typeface="Calibri" panose="020F0502020204030204" pitchFamily="34" charset="0"/>
              </a:rPr>
              <a:t>ACT is standard on the Callisto Audiometry module.</a:t>
            </a:r>
            <a:endParaRPr lang="da-DK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BB49A7-A513-B56D-5FFE-F6EC865504F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6362" y="1868638"/>
            <a:ext cx="4895850" cy="366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649860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">
  <a:themeElements>
    <a:clrScheme name="Interacoustics">
      <a:dk1>
        <a:srgbClr val="000000"/>
      </a:dk1>
      <a:lt1>
        <a:srgbClr val="FFFFFF"/>
      </a:lt1>
      <a:dk2>
        <a:srgbClr val="3C5B56"/>
      </a:dk2>
      <a:lt2>
        <a:srgbClr val="7DC3A3"/>
      </a:lt2>
      <a:accent1>
        <a:srgbClr val="A2D3BC"/>
      </a:accent1>
      <a:accent2>
        <a:srgbClr val="C0E0CF"/>
      </a:accent2>
      <a:accent3>
        <a:srgbClr val="D3E9DE"/>
      </a:accent3>
      <a:accent4>
        <a:srgbClr val="6D8583"/>
      </a:accent4>
      <a:accent5>
        <a:srgbClr val="9CACAC"/>
      </a:accent5>
      <a:accent6>
        <a:srgbClr val="CED3D6"/>
      </a:accent6>
      <a:hlink>
        <a:srgbClr val="9D9D9C"/>
      </a:hlink>
      <a:folHlink>
        <a:srgbClr val="0E0F0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1_Interacoustics_PowerPoint_Template.pptx" id="{E2E983DE-BC41-4B5B-B68A-465167039246}" vid="{63F0E882-9AF9-42B1-89E4-A4F1D7944A0C}"/>
    </a:ext>
  </a:extLst>
</a:theme>
</file>

<file path=ppt/theme/theme10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slide text">
  <a:themeElements>
    <a:clrScheme name="Gråtoneskal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1_Interacoustics_PowerPoint_Template.pptx" id="{E2E983DE-BC41-4B5B-B68A-465167039246}" vid="{0D238386-FF2A-4AC9-838F-239569C94F8F}"/>
    </a:ext>
  </a:extLst>
</a:theme>
</file>

<file path=ppt/theme/theme3.xml><?xml version="1.0" encoding="utf-8"?>
<a:theme xmlns:a="http://schemas.openxmlformats.org/drawingml/2006/main" name="Content slide w/ image">
  <a:themeElements>
    <a:clrScheme name="Gråtoneskal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1_Interacoustics_PowerPoint_Template.pptx" id="{E2E983DE-BC41-4B5B-B68A-465167039246}" vid="{C4550C1A-BD77-41CC-B5EC-BB856DDC4F21}"/>
    </a:ext>
  </a:extLst>
</a:theme>
</file>

<file path=ppt/theme/theme4.xml><?xml version="1.0" encoding="utf-8"?>
<a:theme xmlns:a="http://schemas.openxmlformats.org/drawingml/2006/main" name="Content w/ circle">
  <a:themeElements>
    <a:clrScheme name="Gråtoneskal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1_Interacoustics_PowerPoint_Template.pptx" id="{E2E983DE-BC41-4B5B-B68A-465167039246}" vid="{BDDE89E1-6C48-4DB5-B5B1-3A408757E4D9}"/>
    </a:ext>
  </a:extLst>
</a:theme>
</file>

<file path=ppt/theme/theme5.xml><?xml version="1.0" encoding="utf-8"?>
<a:theme xmlns:a="http://schemas.openxmlformats.org/drawingml/2006/main" name="Schedule">
  <a:themeElements>
    <a:clrScheme name="Gråtoneskal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1_Interacoustics_PowerPoint_Template.pptx" id="{E2E983DE-BC41-4B5B-B68A-465167039246}" vid="{E1451043-2287-4E49-AB91-48A4481B4C60}"/>
    </a:ext>
  </a:extLst>
</a:theme>
</file>

<file path=ppt/theme/theme6.xml><?xml version="1.0" encoding="utf-8"?>
<a:theme xmlns:a="http://schemas.openxmlformats.org/drawingml/2006/main" name="Graphic elements">
  <a:themeElements>
    <a:clrScheme name="Gråtoneskal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1_Interacoustics_PowerPoint_Template.pptx" id="{E2E983DE-BC41-4B5B-B68A-465167039246}" vid="{FD841E95-4986-441C-9587-6CBB5744ACC4}"/>
    </a:ext>
  </a:extLst>
</a:theme>
</file>

<file path=ppt/theme/theme7.xml><?xml version="1.0" encoding="utf-8"?>
<a:theme xmlns:a="http://schemas.openxmlformats.org/drawingml/2006/main" name="1_Last page">
  <a:themeElements>
    <a:clrScheme name="Gråtoneskal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1_Interacoustics_PowerPoint_Template.pptx" id="{E2E983DE-BC41-4B5B-B68A-465167039246}" vid="{1009CB0F-9701-414A-B1FD-A1EBB7122850}"/>
    </a:ext>
  </a:extLst>
</a:theme>
</file>

<file path=ppt/theme/theme8.xml><?xml version="1.0" encoding="utf-8"?>
<a:theme xmlns:a="http://schemas.openxmlformats.org/drawingml/2006/main" name="Blank page">
  <a:themeElements>
    <a:clrScheme name="Gråtoneskal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1_Interacoustics_PowerPoint_Template.pptx" id="{E2E983DE-BC41-4B5B-B68A-465167039246}" vid="{69F71BE7-3C4E-42E3-B329-5DBBF37C3E05}"/>
    </a:ext>
  </a:extLst>
</a:theme>
</file>

<file path=ppt/theme/theme9.xml><?xml version="1.0" encoding="utf-8"?>
<a:theme xmlns:a="http://schemas.openxmlformats.org/drawingml/2006/main" name="White BG + Black logo + Tagline">
  <a:themeElements>
    <a:clrScheme name="Interacoustics RGB colors">
      <a:dk1>
        <a:srgbClr val="000000"/>
      </a:dk1>
      <a:lt1>
        <a:srgbClr val="FFFFFF"/>
      </a:lt1>
      <a:dk2>
        <a:srgbClr val="3C5B56"/>
      </a:dk2>
      <a:lt2>
        <a:srgbClr val="BEE1D1"/>
      </a:lt2>
      <a:accent1>
        <a:srgbClr val="7DC3A3"/>
      </a:accent1>
      <a:accent2>
        <a:srgbClr val="DEF0E8"/>
      </a:accent2>
      <a:accent3>
        <a:srgbClr val="9DADAA"/>
      </a:accent3>
      <a:accent4>
        <a:srgbClr val="CED6D5"/>
      </a:accent4>
      <a:accent5>
        <a:srgbClr val="9B9B9B"/>
      </a:accent5>
      <a:accent6>
        <a:srgbClr val="CFCFD1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Template" id="{2CF51E93-ACC2-4074-8F0F-8F5EDE99B24A}" vid="{12F7C352-2948-46E0-A7CB-31B07AD2E9F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cda94f3-c227-4fb7-bf5f-ad9066b3eaa1" xsi:nil="true"/>
    <lcf76f155ced4ddcb4097134ff3c332f xmlns="c18bfe99-65f2-4db2-8f47-2b0c5e4a8773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6081AFC62DCD34CA276A5B41E69030D" ma:contentTypeVersion="15" ma:contentTypeDescription="Opret et nyt dokument." ma:contentTypeScope="" ma:versionID="a960a329cdd2346f9192a474e404abfd">
  <xsd:schema xmlns:xsd="http://www.w3.org/2001/XMLSchema" xmlns:xs="http://www.w3.org/2001/XMLSchema" xmlns:p="http://schemas.microsoft.com/office/2006/metadata/properties" xmlns:ns2="c18bfe99-65f2-4db2-8f47-2b0c5e4a8773" xmlns:ns3="dcda94f3-c227-4fb7-bf5f-ad9066b3eaa1" targetNamespace="http://schemas.microsoft.com/office/2006/metadata/properties" ma:root="true" ma:fieldsID="62b540bd48e71b0af1f3eae3bf047fb2" ns2:_="" ns3:_="">
    <xsd:import namespace="c18bfe99-65f2-4db2-8f47-2b0c5e4a8773"/>
    <xsd:import namespace="dcda94f3-c227-4fb7-bf5f-ad9066b3ea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8bfe99-65f2-4db2-8f47-2b0c5e4a87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Billedmærker" ma:readOnly="false" ma:fieldId="{5cf76f15-5ced-4ddc-b409-7134ff3c332f}" ma:taxonomyMulti="true" ma:sspId="778eee82-d3ba-403b-bb0e-b224fb46d82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da94f3-c227-4fb7-bf5f-ad9066b3eaa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97384bca-7708-4219-a761-6a96343445a4}" ma:internalName="TaxCatchAll" ma:showField="CatchAllData" ma:web="dcda94f3-c227-4fb7-bf5f-ad9066b3ea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63E245C-9353-441D-837C-A89996DCE50B}">
  <ds:schemaRefs>
    <ds:schemaRef ds:uri="5b5f05a5-ce2a-44a7-bc41-ee3d02021220"/>
    <ds:schemaRef ds:uri="fa559e01-f2c3-4e42-bc6b-190cc5399a1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dcda94f3-c227-4fb7-bf5f-ad9066b3eaa1"/>
    <ds:schemaRef ds:uri="c18bfe99-65f2-4db2-8f47-2b0c5e4a8773"/>
  </ds:schemaRefs>
</ds:datastoreItem>
</file>

<file path=customXml/itemProps2.xml><?xml version="1.0" encoding="utf-8"?>
<ds:datastoreItem xmlns:ds="http://schemas.openxmlformats.org/officeDocument/2006/customXml" ds:itemID="{51A545D5-44B6-4FE5-BFDA-7A5631404DC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12AD685-5420-4835-88E1-0122E07AAD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8bfe99-65f2-4db2-8f47-2b0c5e4a8773"/>
    <ds:schemaRef ds:uri="dcda94f3-c227-4fb7-bf5f-ad9066b3ea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9bf8c7a8-e008-49a7-9e43-ab76976c4bf8}" enabled="0" method="" siteId="{9bf8c7a8-e008-49a7-9e43-ab76976c4bf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Interacoustics Template</Template>
  <TotalTime>17</TotalTime>
  <Words>247</Words>
  <Application>Microsoft Office PowerPoint</Application>
  <PresentationFormat>Widescreen</PresentationFormat>
  <Paragraphs>34</Paragraphs>
  <Slides>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Title slide</vt:lpstr>
      <vt:lpstr>Content slide text</vt:lpstr>
      <vt:lpstr>Content slide w/ image</vt:lpstr>
      <vt:lpstr>Content w/ circle</vt:lpstr>
      <vt:lpstr>Schedule</vt:lpstr>
      <vt:lpstr>Graphic elements</vt:lpstr>
      <vt:lpstr>1_Last page</vt:lpstr>
      <vt:lpstr>Blank page</vt:lpstr>
      <vt:lpstr>White BG + Black logo + Tagline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Demant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Charlotte Ellemose Sonne (CHSO)</dc:creator>
  <cp:lastModifiedBy>Charlotte Ellemose Sonne (CHSO)</cp:lastModifiedBy>
  <cp:revision>9</cp:revision>
  <cp:lastPrinted>2018-06-20T13:11:56Z</cp:lastPrinted>
  <dcterms:created xsi:type="dcterms:W3CDTF">2024-11-27T12:32:41Z</dcterms:created>
  <dcterms:modified xsi:type="dcterms:W3CDTF">2024-12-11T11:44:15Z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0x01010086081AFC62DCD34CA276A5B41E69030D</vt:lpwstr>
  </property>
</Properties>
</file>