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omments/modernComment_101_218617BE.xml" ContentType="application/vnd.ms-powerpoint.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103_F6040A46.xml" ContentType="application/vnd.ms-powerpoint.comments+xml"/>
  <Override PartName="/ppt/notesSlides/notesSlide4.xml" ContentType="application/vnd.openxmlformats-officedocument.presentationml.notesSlide+xml"/>
  <Override PartName="/ppt/comments/modernComment_104_248DC43D.xml" ContentType="application/vnd.ms-powerpoint.comments+xml"/>
  <Override PartName="/ppt/notesSlides/notesSlide5.xml" ContentType="application/vnd.openxmlformats-officedocument.presentationml.notesSlide+xml"/>
  <Override PartName="/ppt/comments/modernComment_105_3B4335C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 id="2147483783" r:id="rId5"/>
    <p:sldMasterId id="2147483813" r:id="rId6"/>
    <p:sldMasterId id="2147483835" r:id="rId7"/>
    <p:sldMasterId id="2147483852" r:id="rId8"/>
    <p:sldMasterId id="2147483856" r:id="rId9"/>
    <p:sldMasterId id="2147483849" r:id="rId10"/>
    <p:sldMasterId id="2147483872" r:id="rId11"/>
  </p:sldMasterIdLst>
  <p:notesMasterIdLst>
    <p:notesMasterId r:id="rId26"/>
  </p:notesMasterIdLst>
  <p:sldIdLst>
    <p:sldId id="256" r:id="rId12"/>
    <p:sldId id="257" r:id="rId13"/>
    <p:sldId id="281" r:id="rId14"/>
    <p:sldId id="282" r:id="rId15"/>
    <p:sldId id="283" r:id="rId16"/>
    <p:sldId id="259" r:id="rId17"/>
    <p:sldId id="260" r:id="rId18"/>
    <p:sldId id="261" r:id="rId19"/>
    <p:sldId id="262" r:id="rId20"/>
    <p:sldId id="2145705824" r:id="rId21"/>
    <p:sldId id="2145705834" r:id="rId22"/>
    <p:sldId id="265" r:id="rId23"/>
    <p:sldId id="284" r:id="rId24"/>
    <p:sldId id="2145705835" r:id="rId2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58EDB147-6EF9-F049-8036-1E6CB1E38482}">
          <p14:sldIdLst>
            <p14:sldId id="256"/>
            <p14:sldId id="257"/>
            <p14:sldId id="281"/>
            <p14:sldId id="282"/>
            <p14:sldId id="283"/>
            <p14:sldId id="259"/>
            <p14:sldId id="260"/>
            <p14:sldId id="261"/>
            <p14:sldId id="262"/>
            <p14:sldId id="2145705824"/>
            <p14:sldId id="2145705834"/>
            <p14:sldId id="265"/>
            <p14:sldId id="284"/>
            <p14:sldId id="214570583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F36923-4805-9AF5-F4B0-1F69CC605B6B}" name="Cassandra Anderson (CSAS)" initials="CA" userId="S::csas@interacoustics.com::1b53c874-8752-4c12-aff8-d14927983529" providerId="AD"/>
  <p188:author id="{65FE1B58-EE35-A82A-5A9C-2FEDEEB41D51}" name="Elizabeth Fuemmeler (ELUF)" initials="E(" userId="S::eluf@interacoustics.com::1a6d67d9-727d-45df-9983-6a4ab54bf361" providerId="AD"/>
  <p188:author id="{899FB8E0-FEC9-E3E8-084C-DE18B82CD16B}" name="Katrine Thordal (KTJH)" initials="K(" userId="S::ktjh@interacoustics.com::27cbd80f-818c-4729-8854-2c6508c6bde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DC4A3"/>
    <a:srgbClr val="77C8A7"/>
    <a:srgbClr val="BBE1CF"/>
    <a:srgbClr val="91BFAB"/>
    <a:srgbClr val="3C5B56"/>
    <a:srgbClr val="8BA69C"/>
    <a:srgbClr val="96989A"/>
    <a:srgbClr val="3C66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p:normalViewPr>
  <p:slideViewPr>
    <p:cSldViewPr snapToObjects="1">
      <p:cViewPr varScale="1">
        <p:scale>
          <a:sx n="104" d="100"/>
          <a:sy n="104" d="100"/>
        </p:scale>
        <p:origin x="87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01_218617BE.xml><?xml version="1.0" encoding="utf-8"?>
<p188:cmLst xmlns:a="http://schemas.openxmlformats.org/drawingml/2006/main" xmlns:r="http://schemas.openxmlformats.org/officeDocument/2006/relationships" xmlns:p188="http://schemas.microsoft.com/office/powerpoint/2018/8/main">
  <p188:cm id="{A9562924-D5F8-493A-AE0C-54492793253C}" authorId="{65FE1B58-EE35-A82A-5A9C-2FEDEEB41D51}" status="resolved" created="2025-07-11T13:29:00.765">
    <pc:sldMkLst xmlns:pc="http://schemas.microsoft.com/office/powerpoint/2013/main/command">
      <pc:docMk/>
      <pc:sldMk cId="562436030" sldId="257"/>
    </pc:sldMkLst>
    <p188:txBody>
      <a:bodyPr/>
      <a:lstStyle/>
      <a:p>
        <a:r>
          <a:rPr lang="en-US"/>
          <a:t>
DATA is a care model that leads a clinician to complete care for their dizzy patients</a:t>
        </a:r>
      </a:p>
    </p188:txBody>
  </p188:cm>
  <p188:cm id="{80AE0367-798A-45EC-9C35-15E4F600A978}" authorId="{65FE1B58-EE35-A82A-5A9C-2FEDEEB41D51}" status="resolved" created="2025-07-11T13:30:04.392">
    <pc:sldMkLst xmlns:pc="http://schemas.microsoft.com/office/powerpoint/2013/main/command">
      <pc:docMk/>
      <pc:sldMk cId="562436030" sldId="257"/>
    </pc:sldMkLst>
    <p188:txBody>
      <a:bodyPr/>
      <a:lstStyle/>
      <a:p>
        <a:r>
          <a:rPr lang="en-US"/>
          <a:t>All components of the model must be touched for each patient. 
If a patient starts in PT and is completing assessment tools, best practice is to have a diagnostic test to determine site of origin</a:t>
        </a:r>
      </a:p>
    </p188:txBody>
  </p188:cm>
</p188:cmLst>
</file>

<file path=ppt/comments/modernComment_103_F6040A46.xml><?xml version="1.0" encoding="utf-8"?>
<p188:cmLst xmlns:a="http://schemas.openxmlformats.org/drawingml/2006/main" xmlns:r="http://schemas.openxmlformats.org/officeDocument/2006/relationships" xmlns:p188="http://schemas.microsoft.com/office/powerpoint/2018/8/main">
  <p188:cm id="{A49B650C-9D52-4AF4-A596-C5FCCB7946F0}" authorId="{65FE1B58-EE35-A82A-5A9C-2FEDEEB41D51}" status="resolved" created="2025-07-22T13:32:13.653">
    <ac:deMkLst xmlns:ac="http://schemas.microsoft.com/office/drawing/2013/main/command">
      <pc:docMk xmlns:pc="http://schemas.microsoft.com/office/powerpoint/2013/main/command"/>
      <pc:sldMk xmlns:pc="http://schemas.microsoft.com/office/powerpoint/2013/main/command" cId="4127459910" sldId="259"/>
      <ac:spMk id="21" creationId="{6404EAD3-728B-EE2D-37C2-7ECDEDEFFFF8}"/>
    </ac:deMkLst>
    <p188:txBody>
      <a:bodyPr/>
      <a:lstStyle/>
      <a:p>
        <a:r>
          <a:rPr lang="en-US"/>
          <a:t>added vorteq here too</a:t>
        </a:r>
      </a:p>
    </p188:txBody>
  </p188:cm>
</p188:cmLst>
</file>

<file path=ppt/comments/modernComment_104_248DC43D.xml><?xml version="1.0" encoding="utf-8"?>
<p188:cmLst xmlns:a="http://schemas.openxmlformats.org/drawingml/2006/main" xmlns:r="http://schemas.openxmlformats.org/officeDocument/2006/relationships" xmlns:p188="http://schemas.microsoft.com/office/powerpoint/2018/8/main">
  <p188:cm id="{635E7BF6-166B-436B-B3EF-ADB0C599DABB}" authorId="{65FE1B58-EE35-A82A-5A9C-2FEDEEB41D51}" status="resolved" created="2025-07-22T13:34:18.407">
    <ac:deMkLst xmlns:ac="http://schemas.microsoft.com/office/drawing/2013/main/command">
      <pc:docMk xmlns:pc="http://schemas.microsoft.com/office/powerpoint/2013/main/command"/>
      <pc:sldMk xmlns:pc="http://schemas.microsoft.com/office/powerpoint/2013/main/command" cId="613270589" sldId="260"/>
      <ac:spMk id="10" creationId="{C37D55CD-EE07-ACCA-85FD-0591A305A04D}"/>
    </ac:deMkLst>
    <p188:txBody>
      <a:bodyPr/>
      <a:lstStyle/>
      <a:p>
        <a:r>
          <a:rPr lang="en-US"/>
          <a:t>I think good that we associate VORTEQ instead of computerized</a:t>
        </a:r>
      </a:p>
    </p188:txBody>
  </p188:cm>
</p188:cmLst>
</file>

<file path=ppt/comments/modernComment_105_3B4335C9.xml><?xml version="1.0" encoding="utf-8"?>
<p188:cmLst xmlns:a="http://schemas.openxmlformats.org/drawingml/2006/main" xmlns:r="http://schemas.openxmlformats.org/officeDocument/2006/relationships" xmlns:p188="http://schemas.microsoft.com/office/powerpoint/2018/8/main">
  <p188:cm id="{AABB427A-B66E-4437-BB6C-409AB87DC35A}" authorId="{65FE1B58-EE35-A82A-5A9C-2FEDEEB41D51}" status="resolved" created="2025-07-22T13:34:53.736">
    <ac:txMkLst xmlns:ac="http://schemas.microsoft.com/office/drawing/2013/main/command">
      <pc:docMk xmlns:pc="http://schemas.microsoft.com/office/powerpoint/2013/main/command"/>
      <pc:sldMk xmlns:pc="http://schemas.microsoft.com/office/powerpoint/2013/main/command" cId="994260425" sldId="261"/>
      <ac:spMk id="10" creationId="{FDAA404F-70D2-8A64-1BCF-7E3D2C68C6CA}"/>
      <ac:txMk cp="144" len="10">
        <ac:context len="180" hash="3477728323"/>
      </ac:txMk>
    </ac:txMkLst>
    <p188:pos x="1996965" y="1773620"/>
    <p188:txBody>
      <a:bodyPr/>
      <a:lstStyle/>
      <a:p>
        <a:r>
          <a:rPr lang="en-US"/>
          <a:t>I would put Virtualis here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FCC75-27F3-49F3-89C3-4E9FACDCFD2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D94B8F5-8CC0-4396-BAB7-7FC622DC0627}">
      <dgm:prSet phldrT="[Text]"/>
      <dgm:spPr>
        <a:solidFill>
          <a:srgbClr val="77C8A7"/>
        </a:solidFill>
      </dgm:spPr>
      <dgm:t>
        <a:bodyPr/>
        <a:lstStyle/>
        <a:p>
          <a:r>
            <a:rPr lang="en-US" dirty="0"/>
            <a:t>Right care</a:t>
          </a:r>
        </a:p>
      </dgm:t>
    </dgm:pt>
    <dgm:pt modelId="{45EDB8E0-7EFC-4C59-8B4D-998FFD5D2039}" type="parTrans" cxnId="{317A7010-2D55-43EC-9BE3-2FE006767FDF}">
      <dgm:prSet/>
      <dgm:spPr/>
      <dgm:t>
        <a:bodyPr/>
        <a:lstStyle/>
        <a:p>
          <a:endParaRPr lang="en-US"/>
        </a:p>
      </dgm:t>
    </dgm:pt>
    <dgm:pt modelId="{D8620A5A-477E-434F-9F61-4DF0F6670FC4}" type="sibTrans" cxnId="{317A7010-2D55-43EC-9BE3-2FE006767FDF}">
      <dgm:prSet/>
      <dgm:spPr/>
      <dgm:t>
        <a:bodyPr/>
        <a:lstStyle/>
        <a:p>
          <a:endParaRPr lang="en-US"/>
        </a:p>
      </dgm:t>
    </dgm:pt>
    <dgm:pt modelId="{BE7334B6-554B-4934-9CE3-C2B47BFE288E}">
      <dgm:prSet phldrT="[Text]"/>
      <dgm:spPr/>
      <dgm:t>
        <a:bodyPr/>
        <a:lstStyle/>
        <a:p>
          <a:pPr algn="l"/>
          <a:r>
            <a:rPr lang="en-US" dirty="0"/>
            <a:t>Accurate diagnosis leads to correct intervention</a:t>
          </a:r>
        </a:p>
      </dgm:t>
    </dgm:pt>
    <dgm:pt modelId="{59B2DCF3-2948-4A7C-8856-A4A86F1788C7}" type="parTrans" cxnId="{38394C8C-B350-4731-A488-45454EE8EB66}">
      <dgm:prSet/>
      <dgm:spPr/>
      <dgm:t>
        <a:bodyPr/>
        <a:lstStyle/>
        <a:p>
          <a:endParaRPr lang="en-US"/>
        </a:p>
      </dgm:t>
    </dgm:pt>
    <dgm:pt modelId="{0C5C8578-C580-4F80-8703-97522F792EC2}" type="sibTrans" cxnId="{38394C8C-B350-4731-A488-45454EE8EB66}">
      <dgm:prSet/>
      <dgm:spPr/>
      <dgm:t>
        <a:bodyPr/>
        <a:lstStyle/>
        <a:p>
          <a:endParaRPr lang="en-US"/>
        </a:p>
      </dgm:t>
    </dgm:pt>
    <dgm:pt modelId="{2AC70275-01F2-4B34-8BC8-DFDCBD29F55C}">
      <dgm:prSet phldrT="[Text]"/>
      <dgm:spPr>
        <a:solidFill>
          <a:srgbClr val="77C8A7"/>
        </a:solidFill>
      </dgm:spPr>
      <dgm:t>
        <a:bodyPr/>
        <a:lstStyle/>
        <a:p>
          <a:r>
            <a:rPr lang="en-US" dirty="0"/>
            <a:t>Right time</a:t>
          </a:r>
        </a:p>
      </dgm:t>
    </dgm:pt>
    <dgm:pt modelId="{D696B1B0-5805-4B43-A570-5850D6918D7B}" type="parTrans" cxnId="{F3E81F88-FB15-4C49-A01D-A631DB7AF495}">
      <dgm:prSet/>
      <dgm:spPr/>
      <dgm:t>
        <a:bodyPr/>
        <a:lstStyle/>
        <a:p>
          <a:endParaRPr lang="en-US"/>
        </a:p>
      </dgm:t>
    </dgm:pt>
    <dgm:pt modelId="{38373D35-6453-418D-9AEF-616181EF9A5E}" type="sibTrans" cxnId="{F3E81F88-FB15-4C49-A01D-A631DB7AF495}">
      <dgm:prSet/>
      <dgm:spPr/>
      <dgm:t>
        <a:bodyPr/>
        <a:lstStyle/>
        <a:p>
          <a:endParaRPr lang="en-US"/>
        </a:p>
      </dgm:t>
    </dgm:pt>
    <dgm:pt modelId="{5A324628-AD23-4B0B-A7A6-1323254BC0DD}">
      <dgm:prSet phldrT="[Text]"/>
      <dgm:spPr/>
      <dgm:t>
        <a:bodyPr/>
        <a:lstStyle/>
        <a:p>
          <a:r>
            <a:rPr lang="en-US" dirty="0"/>
            <a:t>Improved time management for the patient and professional</a:t>
          </a:r>
        </a:p>
      </dgm:t>
    </dgm:pt>
    <dgm:pt modelId="{056E5915-E343-4450-A800-4EF0A5EA1878}" type="parTrans" cxnId="{99C5FDFC-68DB-4DB0-B546-377196C19595}">
      <dgm:prSet/>
      <dgm:spPr/>
      <dgm:t>
        <a:bodyPr/>
        <a:lstStyle/>
        <a:p>
          <a:endParaRPr lang="en-US"/>
        </a:p>
      </dgm:t>
    </dgm:pt>
    <dgm:pt modelId="{469A9749-E9D4-42F6-B243-3A91D0503B94}" type="sibTrans" cxnId="{99C5FDFC-68DB-4DB0-B546-377196C19595}">
      <dgm:prSet/>
      <dgm:spPr/>
      <dgm:t>
        <a:bodyPr/>
        <a:lstStyle/>
        <a:p>
          <a:endParaRPr lang="en-US"/>
        </a:p>
      </dgm:t>
    </dgm:pt>
    <dgm:pt modelId="{2831C800-EE76-40FE-8E33-B85CC0ECF92B}">
      <dgm:prSet phldrT="[Text]"/>
      <dgm:spPr>
        <a:solidFill>
          <a:srgbClr val="77C8A7"/>
        </a:solidFill>
      </dgm:spPr>
      <dgm:t>
        <a:bodyPr/>
        <a:lstStyle/>
        <a:p>
          <a:r>
            <a:rPr lang="en-US" dirty="0"/>
            <a:t>Right professional</a:t>
          </a:r>
        </a:p>
      </dgm:t>
    </dgm:pt>
    <dgm:pt modelId="{A0D01D9A-FB3F-493E-906B-CA7144D9DA39}" type="parTrans" cxnId="{8C354AFC-BFA8-4167-B4F3-AC46C0CA123E}">
      <dgm:prSet/>
      <dgm:spPr/>
      <dgm:t>
        <a:bodyPr/>
        <a:lstStyle/>
        <a:p>
          <a:endParaRPr lang="en-US"/>
        </a:p>
      </dgm:t>
    </dgm:pt>
    <dgm:pt modelId="{B9519CF7-1264-4BF1-968E-D92A7669F85B}" type="sibTrans" cxnId="{8C354AFC-BFA8-4167-B4F3-AC46C0CA123E}">
      <dgm:prSet/>
      <dgm:spPr/>
      <dgm:t>
        <a:bodyPr/>
        <a:lstStyle/>
        <a:p>
          <a:endParaRPr lang="en-US"/>
        </a:p>
      </dgm:t>
    </dgm:pt>
    <dgm:pt modelId="{B4110511-31B2-4511-813B-9DBE7FBD1835}">
      <dgm:prSet phldrT="[Text]"/>
      <dgm:spPr/>
      <dgm:t>
        <a:bodyPr/>
        <a:lstStyle/>
        <a:p>
          <a:r>
            <a:rPr lang="en-US" dirty="0"/>
            <a:t>Correct triage to trained professional</a:t>
          </a:r>
        </a:p>
      </dgm:t>
    </dgm:pt>
    <dgm:pt modelId="{76719C5D-054F-4FA0-9592-B0E9C88FFB32}" type="parTrans" cxnId="{90ACE9A6-701A-49CF-A746-3F6DF817F0A9}">
      <dgm:prSet/>
      <dgm:spPr/>
      <dgm:t>
        <a:bodyPr/>
        <a:lstStyle/>
        <a:p>
          <a:endParaRPr lang="en-US"/>
        </a:p>
      </dgm:t>
    </dgm:pt>
    <dgm:pt modelId="{650FB0B3-CE15-4C53-BDDF-FB0C06FC4E5B}" type="sibTrans" cxnId="{90ACE9A6-701A-49CF-A746-3F6DF817F0A9}">
      <dgm:prSet/>
      <dgm:spPr/>
      <dgm:t>
        <a:bodyPr/>
        <a:lstStyle/>
        <a:p>
          <a:endParaRPr lang="en-US"/>
        </a:p>
      </dgm:t>
    </dgm:pt>
    <dgm:pt modelId="{BCB05D9A-8558-438D-B0D8-EC2C5A1E442F}">
      <dgm:prSet phldrT="[Text]"/>
      <dgm:spPr>
        <a:solidFill>
          <a:srgbClr val="77C8A7"/>
        </a:solidFill>
      </dgm:spPr>
      <dgm:t>
        <a:bodyPr/>
        <a:lstStyle/>
        <a:p>
          <a:r>
            <a:rPr lang="en-US" dirty="0"/>
            <a:t>Right tools</a:t>
          </a:r>
        </a:p>
      </dgm:t>
    </dgm:pt>
    <dgm:pt modelId="{700388CF-5B19-4192-B42C-C989A7EBE229}" type="parTrans" cxnId="{D647F8BA-E47B-44B7-A02E-D5E251CE6CDC}">
      <dgm:prSet/>
      <dgm:spPr/>
      <dgm:t>
        <a:bodyPr/>
        <a:lstStyle/>
        <a:p>
          <a:endParaRPr lang="en-US"/>
        </a:p>
      </dgm:t>
    </dgm:pt>
    <dgm:pt modelId="{3194E96E-E90D-40AC-AF19-4BD727506131}" type="sibTrans" cxnId="{D647F8BA-E47B-44B7-A02E-D5E251CE6CDC}">
      <dgm:prSet/>
      <dgm:spPr/>
      <dgm:t>
        <a:bodyPr/>
        <a:lstStyle/>
        <a:p>
          <a:endParaRPr lang="en-US"/>
        </a:p>
      </dgm:t>
    </dgm:pt>
    <dgm:pt modelId="{40E14A04-C6EA-4330-BF8C-3D49F657981D}">
      <dgm:prSet phldrT="[Text]"/>
      <dgm:spPr/>
      <dgm:t>
        <a:bodyPr/>
        <a:lstStyle/>
        <a:p>
          <a:pPr rtl="0"/>
          <a:r>
            <a:rPr lang="en-US" dirty="0"/>
            <a:t>Comprehensive diagnostic, assessment and training equipment to</a:t>
          </a:r>
          <a:r>
            <a:rPr lang="en-US" dirty="0">
              <a:latin typeface="Arial" panose="020B0604020202020204"/>
            </a:rPr>
            <a:t> support the</a:t>
          </a:r>
          <a:r>
            <a:rPr lang="en-US" dirty="0"/>
            <a:t> patient’s recovery</a:t>
          </a:r>
        </a:p>
      </dgm:t>
    </dgm:pt>
    <dgm:pt modelId="{33ABE691-673A-4861-9201-EF8FAE5995AB}" type="parTrans" cxnId="{22E39D28-229E-46A4-BE0F-C102A713F683}">
      <dgm:prSet/>
      <dgm:spPr/>
      <dgm:t>
        <a:bodyPr/>
        <a:lstStyle/>
        <a:p>
          <a:endParaRPr lang="en-US"/>
        </a:p>
      </dgm:t>
    </dgm:pt>
    <dgm:pt modelId="{71474B45-FF88-4B74-B1B2-F8E38AE86580}" type="sibTrans" cxnId="{22E39D28-229E-46A4-BE0F-C102A713F683}">
      <dgm:prSet/>
      <dgm:spPr/>
      <dgm:t>
        <a:bodyPr/>
        <a:lstStyle/>
        <a:p>
          <a:endParaRPr lang="en-US"/>
        </a:p>
      </dgm:t>
    </dgm:pt>
    <dgm:pt modelId="{5ADE27E1-04F6-4D2C-9E5A-3F1E22DA9AEB}" type="pres">
      <dgm:prSet presAssocID="{37CFCC75-27F3-49F3-89C3-4E9FACDCFD2B}" presName="Name0" presStyleCnt="0">
        <dgm:presLayoutVars>
          <dgm:dir/>
          <dgm:animLvl val="lvl"/>
          <dgm:resizeHandles val="exact"/>
        </dgm:presLayoutVars>
      </dgm:prSet>
      <dgm:spPr/>
    </dgm:pt>
    <dgm:pt modelId="{D727B2F1-4175-4394-ADD9-1C426C37A495}" type="pres">
      <dgm:prSet presAssocID="{5D94B8F5-8CC0-4396-BAB7-7FC622DC0627}" presName="composite" presStyleCnt="0"/>
      <dgm:spPr/>
    </dgm:pt>
    <dgm:pt modelId="{FF3BDC76-4C3F-4069-BE7F-656ED452D80C}" type="pres">
      <dgm:prSet presAssocID="{5D94B8F5-8CC0-4396-BAB7-7FC622DC0627}" presName="parTx" presStyleLbl="alignNode1" presStyleIdx="0" presStyleCnt="4">
        <dgm:presLayoutVars>
          <dgm:chMax val="0"/>
          <dgm:chPref val="0"/>
          <dgm:bulletEnabled val="1"/>
        </dgm:presLayoutVars>
      </dgm:prSet>
      <dgm:spPr/>
    </dgm:pt>
    <dgm:pt modelId="{5D696499-16CB-44FA-A3BD-A6149DF73870}" type="pres">
      <dgm:prSet presAssocID="{5D94B8F5-8CC0-4396-BAB7-7FC622DC0627}" presName="desTx" presStyleLbl="alignAccFollowNode1" presStyleIdx="0" presStyleCnt="4">
        <dgm:presLayoutVars>
          <dgm:bulletEnabled val="1"/>
        </dgm:presLayoutVars>
      </dgm:prSet>
      <dgm:spPr/>
    </dgm:pt>
    <dgm:pt modelId="{2619D826-8739-4C6E-BFA1-0DC7527F1FE7}" type="pres">
      <dgm:prSet presAssocID="{D8620A5A-477E-434F-9F61-4DF0F6670FC4}" presName="space" presStyleCnt="0"/>
      <dgm:spPr/>
    </dgm:pt>
    <dgm:pt modelId="{CB2F7FCC-87EF-4231-8DDB-DBE43A0784F2}" type="pres">
      <dgm:prSet presAssocID="{2AC70275-01F2-4B34-8BC8-DFDCBD29F55C}" presName="composite" presStyleCnt="0"/>
      <dgm:spPr/>
    </dgm:pt>
    <dgm:pt modelId="{344F76DA-426A-4546-8E3A-869ED36F06E1}" type="pres">
      <dgm:prSet presAssocID="{2AC70275-01F2-4B34-8BC8-DFDCBD29F55C}" presName="parTx" presStyleLbl="alignNode1" presStyleIdx="1" presStyleCnt="4">
        <dgm:presLayoutVars>
          <dgm:chMax val="0"/>
          <dgm:chPref val="0"/>
          <dgm:bulletEnabled val="1"/>
        </dgm:presLayoutVars>
      </dgm:prSet>
      <dgm:spPr/>
    </dgm:pt>
    <dgm:pt modelId="{D3A78D88-90B2-4B25-B7F5-775ED339C919}" type="pres">
      <dgm:prSet presAssocID="{2AC70275-01F2-4B34-8BC8-DFDCBD29F55C}" presName="desTx" presStyleLbl="alignAccFollowNode1" presStyleIdx="1" presStyleCnt="4">
        <dgm:presLayoutVars>
          <dgm:bulletEnabled val="1"/>
        </dgm:presLayoutVars>
      </dgm:prSet>
      <dgm:spPr/>
    </dgm:pt>
    <dgm:pt modelId="{11C2EA9F-29C3-47DA-AF5A-DFBF15AE09B5}" type="pres">
      <dgm:prSet presAssocID="{38373D35-6453-418D-9AEF-616181EF9A5E}" presName="space" presStyleCnt="0"/>
      <dgm:spPr/>
    </dgm:pt>
    <dgm:pt modelId="{3A2A0F97-77BF-4CEB-BD2D-AE9A181F3A7F}" type="pres">
      <dgm:prSet presAssocID="{2831C800-EE76-40FE-8E33-B85CC0ECF92B}" presName="composite" presStyleCnt="0"/>
      <dgm:spPr/>
    </dgm:pt>
    <dgm:pt modelId="{642B8D89-BA4A-4116-BC6E-32C1D670567B}" type="pres">
      <dgm:prSet presAssocID="{2831C800-EE76-40FE-8E33-B85CC0ECF92B}" presName="parTx" presStyleLbl="alignNode1" presStyleIdx="2" presStyleCnt="4">
        <dgm:presLayoutVars>
          <dgm:chMax val="0"/>
          <dgm:chPref val="0"/>
          <dgm:bulletEnabled val="1"/>
        </dgm:presLayoutVars>
      </dgm:prSet>
      <dgm:spPr/>
    </dgm:pt>
    <dgm:pt modelId="{AF808D53-38BE-40F3-BFBB-F8F52153AE51}" type="pres">
      <dgm:prSet presAssocID="{2831C800-EE76-40FE-8E33-B85CC0ECF92B}" presName="desTx" presStyleLbl="alignAccFollowNode1" presStyleIdx="2" presStyleCnt="4">
        <dgm:presLayoutVars>
          <dgm:bulletEnabled val="1"/>
        </dgm:presLayoutVars>
      </dgm:prSet>
      <dgm:spPr/>
    </dgm:pt>
    <dgm:pt modelId="{8BFC02B2-A393-41C1-8F96-EE84373CC702}" type="pres">
      <dgm:prSet presAssocID="{B9519CF7-1264-4BF1-968E-D92A7669F85B}" presName="space" presStyleCnt="0"/>
      <dgm:spPr/>
    </dgm:pt>
    <dgm:pt modelId="{70843F91-D010-467D-971D-1C54DE9F8235}" type="pres">
      <dgm:prSet presAssocID="{BCB05D9A-8558-438D-B0D8-EC2C5A1E442F}" presName="composite" presStyleCnt="0"/>
      <dgm:spPr/>
    </dgm:pt>
    <dgm:pt modelId="{F36845AF-20F3-4E79-BAFF-97D6FFD8852D}" type="pres">
      <dgm:prSet presAssocID="{BCB05D9A-8558-438D-B0D8-EC2C5A1E442F}" presName="parTx" presStyleLbl="alignNode1" presStyleIdx="3" presStyleCnt="4">
        <dgm:presLayoutVars>
          <dgm:chMax val="0"/>
          <dgm:chPref val="0"/>
          <dgm:bulletEnabled val="1"/>
        </dgm:presLayoutVars>
      </dgm:prSet>
      <dgm:spPr/>
    </dgm:pt>
    <dgm:pt modelId="{7DB12F26-9E47-4574-8F82-BAF46A2B46C3}" type="pres">
      <dgm:prSet presAssocID="{BCB05D9A-8558-438D-B0D8-EC2C5A1E442F}" presName="desTx" presStyleLbl="alignAccFollowNode1" presStyleIdx="3" presStyleCnt="4">
        <dgm:presLayoutVars>
          <dgm:bulletEnabled val="1"/>
        </dgm:presLayoutVars>
      </dgm:prSet>
      <dgm:spPr/>
    </dgm:pt>
  </dgm:ptLst>
  <dgm:cxnLst>
    <dgm:cxn modelId="{03F4EF01-325E-42D5-83E3-56F1E46EFB03}" type="presOf" srcId="{BE7334B6-554B-4934-9CE3-C2B47BFE288E}" destId="{5D696499-16CB-44FA-A3BD-A6149DF73870}" srcOrd="0" destOrd="0" presId="urn:microsoft.com/office/officeart/2005/8/layout/hList1"/>
    <dgm:cxn modelId="{499FA509-569E-4A99-A85A-1154333D50E4}" type="presOf" srcId="{BCB05D9A-8558-438D-B0D8-EC2C5A1E442F}" destId="{F36845AF-20F3-4E79-BAFF-97D6FFD8852D}" srcOrd="0" destOrd="0" presId="urn:microsoft.com/office/officeart/2005/8/layout/hList1"/>
    <dgm:cxn modelId="{317A7010-2D55-43EC-9BE3-2FE006767FDF}" srcId="{37CFCC75-27F3-49F3-89C3-4E9FACDCFD2B}" destId="{5D94B8F5-8CC0-4396-BAB7-7FC622DC0627}" srcOrd="0" destOrd="0" parTransId="{45EDB8E0-7EFC-4C59-8B4D-998FFD5D2039}" sibTransId="{D8620A5A-477E-434F-9F61-4DF0F6670FC4}"/>
    <dgm:cxn modelId="{22E39D28-229E-46A4-BE0F-C102A713F683}" srcId="{BCB05D9A-8558-438D-B0D8-EC2C5A1E442F}" destId="{40E14A04-C6EA-4330-BF8C-3D49F657981D}" srcOrd="0" destOrd="0" parTransId="{33ABE691-673A-4861-9201-EF8FAE5995AB}" sibTransId="{71474B45-FF88-4B74-B1B2-F8E38AE86580}"/>
    <dgm:cxn modelId="{5469172C-55E8-4CDF-8AA2-D466B2ED54E4}" type="presOf" srcId="{37CFCC75-27F3-49F3-89C3-4E9FACDCFD2B}" destId="{5ADE27E1-04F6-4D2C-9E5A-3F1E22DA9AEB}" srcOrd="0" destOrd="0" presId="urn:microsoft.com/office/officeart/2005/8/layout/hList1"/>
    <dgm:cxn modelId="{F441BC32-8A33-4E58-92A3-EED7FA1DA499}" type="presOf" srcId="{40E14A04-C6EA-4330-BF8C-3D49F657981D}" destId="{7DB12F26-9E47-4574-8F82-BAF46A2B46C3}" srcOrd="0" destOrd="0" presId="urn:microsoft.com/office/officeart/2005/8/layout/hList1"/>
    <dgm:cxn modelId="{73A32C76-D020-404C-ACD1-58CABF196F97}" type="presOf" srcId="{5A324628-AD23-4B0B-A7A6-1323254BC0DD}" destId="{D3A78D88-90B2-4B25-B7F5-775ED339C919}" srcOrd="0" destOrd="0" presId="urn:microsoft.com/office/officeart/2005/8/layout/hList1"/>
    <dgm:cxn modelId="{F3E81F88-FB15-4C49-A01D-A631DB7AF495}" srcId="{37CFCC75-27F3-49F3-89C3-4E9FACDCFD2B}" destId="{2AC70275-01F2-4B34-8BC8-DFDCBD29F55C}" srcOrd="1" destOrd="0" parTransId="{D696B1B0-5805-4B43-A570-5850D6918D7B}" sibTransId="{38373D35-6453-418D-9AEF-616181EF9A5E}"/>
    <dgm:cxn modelId="{38394C8C-B350-4731-A488-45454EE8EB66}" srcId="{5D94B8F5-8CC0-4396-BAB7-7FC622DC0627}" destId="{BE7334B6-554B-4934-9CE3-C2B47BFE288E}" srcOrd="0" destOrd="0" parTransId="{59B2DCF3-2948-4A7C-8856-A4A86F1788C7}" sibTransId="{0C5C8578-C580-4F80-8703-97522F792EC2}"/>
    <dgm:cxn modelId="{90ACE9A6-701A-49CF-A746-3F6DF817F0A9}" srcId="{2831C800-EE76-40FE-8E33-B85CC0ECF92B}" destId="{B4110511-31B2-4511-813B-9DBE7FBD1835}" srcOrd="0" destOrd="0" parTransId="{76719C5D-054F-4FA0-9592-B0E9C88FFB32}" sibTransId="{650FB0B3-CE15-4C53-BDDF-FB0C06FC4E5B}"/>
    <dgm:cxn modelId="{0AD46BB1-C835-416F-891F-52EC15E039EE}" type="presOf" srcId="{2831C800-EE76-40FE-8E33-B85CC0ECF92B}" destId="{642B8D89-BA4A-4116-BC6E-32C1D670567B}" srcOrd="0" destOrd="0" presId="urn:microsoft.com/office/officeart/2005/8/layout/hList1"/>
    <dgm:cxn modelId="{D647F8BA-E47B-44B7-A02E-D5E251CE6CDC}" srcId="{37CFCC75-27F3-49F3-89C3-4E9FACDCFD2B}" destId="{BCB05D9A-8558-438D-B0D8-EC2C5A1E442F}" srcOrd="3" destOrd="0" parTransId="{700388CF-5B19-4192-B42C-C989A7EBE229}" sibTransId="{3194E96E-E90D-40AC-AF19-4BD727506131}"/>
    <dgm:cxn modelId="{C62D7ABB-9E5B-4D1C-9D70-01E65A19CF92}" type="presOf" srcId="{B4110511-31B2-4511-813B-9DBE7FBD1835}" destId="{AF808D53-38BE-40F3-BFBB-F8F52153AE51}" srcOrd="0" destOrd="0" presId="urn:microsoft.com/office/officeart/2005/8/layout/hList1"/>
    <dgm:cxn modelId="{AA5E46E2-95C5-411A-9300-885A1AEB91FC}" type="presOf" srcId="{5D94B8F5-8CC0-4396-BAB7-7FC622DC0627}" destId="{FF3BDC76-4C3F-4069-BE7F-656ED452D80C}" srcOrd="0" destOrd="0" presId="urn:microsoft.com/office/officeart/2005/8/layout/hList1"/>
    <dgm:cxn modelId="{37D911F3-6BB9-4F0A-BF8A-DD764EC99703}" type="presOf" srcId="{2AC70275-01F2-4B34-8BC8-DFDCBD29F55C}" destId="{344F76DA-426A-4546-8E3A-869ED36F06E1}" srcOrd="0" destOrd="0" presId="urn:microsoft.com/office/officeart/2005/8/layout/hList1"/>
    <dgm:cxn modelId="{8C354AFC-BFA8-4167-B4F3-AC46C0CA123E}" srcId="{37CFCC75-27F3-49F3-89C3-4E9FACDCFD2B}" destId="{2831C800-EE76-40FE-8E33-B85CC0ECF92B}" srcOrd="2" destOrd="0" parTransId="{A0D01D9A-FB3F-493E-906B-CA7144D9DA39}" sibTransId="{B9519CF7-1264-4BF1-968E-D92A7669F85B}"/>
    <dgm:cxn modelId="{99C5FDFC-68DB-4DB0-B546-377196C19595}" srcId="{2AC70275-01F2-4B34-8BC8-DFDCBD29F55C}" destId="{5A324628-AD23-4B0B-A7A6-1323254BC0DD}" srcOrd="0" destOrd="0" parTransId="{056E5915-E343-4450-A800-4EF0A5EA1878}" sibTransId="{469A9749-E9D4-42F6-B243-3A91D0503B94}"/>
    <dgm:cxn modelId="{D87BBEDC-6E15-490F-9A9B-4678B6019358}" type="presParOf" srcId="{5ADE27E1-04F6-4D2C-9E5A-3F1E22DA9AEB}" destId="{D727B2F1-4175-4394-ADD9-1C426C37A495}" srcOrd="0" destOrd="0" presId="urn:microsoft.com/office/officeart/2005/8/layout/hList1"/>
    <dgm:cxn modelId="{1D2FBC71-3537-45D6-B2DB-0FC37DB9C857}" type="presParOf" srcId="{D727B2F1-4175-4394-ADD9-1C426C37A495}" destId="{FF3BDC76-4C3F-4069-BE7F-656ED452D80C}" srcOrd="0" destOrd="0" presId="urn:microsoft.com/office/officeart/2005/8/layout/hList1"/>
    <dgm:cxn modelId="{617791DC-4925-4007-A79D-E2A7272C8CFB}" type="presParOf" srcId="{D727B2F1-4175-4394-ADD9-1C426C37A495}" destId="{5D696499-16CB-44FA-A3BD-A6149DF73870}" srcOrd="1" destOrd="0" presId="urn:microsoft.com/office/officeart/2005/8/layout/hList1"/>
    <dgm:cxn modelId="{EEB7430A-692B-4F96-ACCE-3BE69366D2F1}" type="presParOf" srcId="{5ADE27E1-04F6-4D2C-9E5A-3F1E22DA9AEB}" destId="{2619D826-8739-4C6E-BFA1-0DC7527F1FE7}" srcOrd="1" destOrd="0" presId="urn:microsoft.com/office/officeart/2005/8/layout/hList1"/>
    <dgm:cxn modelId="{73AC4A08-3F72-4C38-BD1A-484016C53191}" type="presParOf" srcId="{5ADE27E1-04F6-4D2C-9E5A-3F1E22DA9AEB}" destId="{CB2F7FCC-87EF-4231-8DDB-DBE43A0784F2}" srcOrd="2" destOrd="0" presId="urn:microsoft.com/office/officeart/2005/8/layout/hList1"/>
    <dgm:cxn modelId="{D39476B8-BE20-4876-B84E-7F845AF9DBFC}" type="presParOf" srcId="{CB2F7FCC-87EF-4231-8DDB-DBE43A0784F2}" destId="{344F76DA-426A-4546-8E3A-869ED36F06E1}" srcOrd="0" destOrd="0" presId="urn:microsoft.com/office/officeart/2005/8/layout/hList1"/>
    <dgm:cxn modelId="{B87B4FAB-B1BF-4C5F-84C3-FABD2C68FFDA}" type="presParOf" srcId="{CB2F7FCC-87EF-4231-8DDB-DBE43A0784F2}" destId="{D3A78D88-90B2-4B25-B7F5-775ED339C919}" srcOrd="1" destOrd="0" presId="urn:microsoft.com/office/officeart/2005/8/layout/hList1"/>
    <dgm:cxn modelId="{AC65A762-004E-42BE-B901-DFC57AC5F45F}" type="presParOf" srcId="{5ADE27E1-04F6-4D2C-9E5A-3F1E22DA9AEB}" destId="{11C2EA9F-29C3-47DA-AF5A-DFBF15AE09B5}" srcOrd="3" destOrd="0" presId="urn:microsoft.com/office/officeart/2005/8/layout/hList1"/>
    <dgm:cxn modelId="{46B4B4CE-7FE4-4E86-892A-0933D65279B7}" type="presParOf" srcId="{5ADE27E1-04F6-4D2C-9E5A-3F1E22DA9AEB}" destId="{3A2A0F97-77BF-4CEB-BD2D-AE9A181F3A7F}" srcOrd="4" destOrd="0" presId="urn:microsoft.com/office/officeart/2005/8/layout/hList1"/>
    <dgm:cxn modelId="{720EE2EB-299E-4A11-BB2C-E37D4DACB70E}" type="presParOf" srcId="{3A2A0F97-77BF-4CEB-BD2D-AE9A181F3A7F}" destId="{642B8D89-BA4A-4116-BC6E-32C1D670567B}" srcOrd="0" destOrd="0" presId="urn:microsoft.com/office/officeart/2005/8/layout/hList1"/>
    <dgm:cxn modelId="{CAFE1383-070A-4102-9787-06C763BF25D1}" type="presParOf" srcId="{3A2A0F97-77BF-4CEB-BD2D-AE9A181F3A7F}" destId="{AF808D53-38BE-40F3-BFBB-F8F52153AE51}" srcOrd="1" destOrd="0" presId="urn:microsoft.com/office/officeart/2005/8/layout/hList1"/>
    <dgm:cxn modelId="{79D91280-C447-4521-96D0-D13BB480D7C2}" type="presParOf" srcId="{5ADE27E1-04F6-4D2C-9E5A-3F1E22DA9AEB}" destId="{8BFC02B2-A393-41C1-8F96-EE84373CC702}" srcOrd="5" destOrd="0" presId="urn:microsoft.com/office/officeart/2005/8/layout/hList1"/>
    <dgm:cxn modelId="{9DCCC121-362C-400A-951C-8F91FEB16D8F}" type="presParOf" srcId="{5ADE27E1-04F6-4D2C-9E5A-3F1E22DA9AEB}" destId="{70843F91-D010-467D-971D-1C54DE9F8235}" srcOrd="6" destOrd="0" presId="urn:microsoft.com/office/officeart/2005/8/layout/hList1"/>
    <dgm:cxn modelId="{8D74CCEC-68F9-44EA-A248-66F57BB68DC9}" type="presParOf" srcId="{70843F91-D010-467D-971D-1C54DE9F8235}" destId="{F36845AF-20F3-4E79-BAFF-97D6FFD8852D}" srcOrd="0" destOrd="0" presId="urn:microsoft.com/office/officeart/2005/8/layout/hList1"/>
    <dgm:cxn modelId="{D71B3A50-9C0D-4F5C-B44B-F0C700A1B1E2}" type="presParOf" srcId="{70843F91-D010-467D-971D-1C54DE9F8235}" destId="{7DB12F26-9E47-4574-8F82-BAF46A2B46C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BDC76-4C3F-4069-BE7F-656ED452D80C}">
      <dsp:nvSpPr>
        <dsp:cNvPr id="0" name=""/>
        <dsp:cNvSpPr/>
      </dsp:nvSpPr>
      <dsp:spPr>
        <a:xfrm>
          <a:off x="3055" y="1473455"/>
          <a:ext cx="1837531" cy="555060"/>
        </a:xfrm>
        <a:prstGeom prst="rect">
          <a:avLst/>
        </a:prstGeom>
        <a:solidFill>
          <a:srgbClr val="77C8A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Right care</a:t>
          </a:r>
        </a:p>
      </dsp:txBody>
      <dsp:txXfrm>
        <a:off x="3055" y="1473455"/>
        <a:ext cx="1837531" cy="555060"/>
      </dsp:txXfrm>
    </dsp:sp>
    <dsp:sp modelId="{5D696499-16CB-44FA-A3BD-A6149DF73870}">
      <dsp:nvSpPr>
        <dsp:cNvPr id="0" name=""/>
        <dsp:cNvSpPr/>
      </dsp:nvSpPr>
      <dsp:spPr>
        <a:xfrm>
          <a:off x="3055" y="2028515"/>
          <a:ext cx="1837531" cy="19166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Accurate diagnosis leads to correct intervention</a:t>
          </a:r>
        </a:p>
      </dsp:txBody>
      <dsp:txXfrm>
        <a:off x="3055" y="2028515"/>
        <a:ext cx="1837531" cy="1916696"/>
      </dsp:txXfrm>
    </dsp:sp>
    <dsp:sp modelId="{344F76DA-426A-4546-8E3A-869ED36F06E1}">
      <dsp:nvSpPr>
        <dsp:cNvPr id="0" name=""/>
        <dsp:cNvSpPr/>
      </dsp:nvSpPr>
      <dsp:spPr>
        <a:xfrm>
          <a:off x="2097841" y="1473455"/>
          <a:ext cx="1837531" cy="555060"/>
        </a:xfrm>
        <a:prstGeom prst="rect">
          <a:avLst/>
        </a:prstGeom>
        <a:solidFill>
          <a:srgbClr val="77C8A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Right time</a:t>
          </a:r>
        </a:p>
      </dsp:txBody>
      <dsp:txXfrm>
        <a:off x="2097841" y="1473455"/>
        <a:ext cx="1837531" cy="555060"/>
      </dsp:txXfrm>
    </dsp:sp>
    <dsp:sp modelId="{D3A78D88-90B2-4B25-B7F5-775ED339C919}">
      <dsp:nvSpPr>
        <dsp:cNvPr id="0" name=""/>
        <dsp:cNvSpPr/>
      </dsp:nvSpPr>
      <dsp:spPr>
        <a:xfrm>
          <a:off x="2097841" y="2028515"/>
          <a:ext cx="1837531" cy="19166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Improved time management for the patient and professional</a:t>
          </a:r>
        </a:p>
      </dsp:txBody>
      <dsp:txXfrm>
        <a:off x="2097841" y="2028515"/>
        <a:ext cx="1837531" cy="1916696"/>
      </dsp:txXfrm>
    </dsp:sp>
    <dsp:sp modelId="{642B8D89-BA4A-4116-BC6E-32C1D670567B}">
      <dsp:nvSpPr>
        <dsp:cNvPr id="0" name=""/>
        <dsp:cNvSpPr/>
      </dsp:nvSpPr>
      <dsp:spPr>
        <a:xfrm>
          <a:off x="4192627" y="1473455"/>
          <a:ext cx="1837531" cy="555060"/>
        </a:xfrm>
        <a:prstGeom prst="rect">
          <a:avLst/>
        </a:prstGeom>
        <a:solidFill>
          <a:srgbClr val="77C8A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Right professional</a:t>
          </a:r>
        </a:p>
      </dsp:txBody>
      <dsp:txXfrm>
        <a:off x="4192627" y="1473455"/>
        <a:ext cx="1837531" cy="555060"/>
      </dsp:txXfrm>
    </dsp:sp>
    <dsp:sp modelId="{AF808D53-38BE-40F3-BFBB-F8F52153AE51}">
      <dsp:nvSpPr>
        <dsp:cNvPr id="0" name=""/>
        <dsp:cNvSpPr/>
      </dsp:nvSpPr>
      <dsp:spPr>
        <a:xfrm>
          <a:off x="4192627" y="2028515"/>
          <a:ext cx="1837531" cy="19166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Correct triage to trained professional</a:t>
          </a:r>
        </a:p>
      </dsp:txBody>
      <dsp:txXfrm>
        <a:off x="4192627" y="2028515"/>
        <a:ext cx="1837531" cy="1916696"/>
      </dsp:txXfrm>
    </dsp:sp>
    <dsp:sp modelId="{F36845AF-20F3-4E79-BAFF-97D6FFD8852D}">
      <dsp:nvSpPr>
        <dsp:cNvPr id="0" name=""/>
        <dsp:cNvSpPr/>
      </dsp:nvSpPr>
      <dsp:spPr>
        <a:xfrm>
          <a:off x="6287412" y="1473455"/>
          <a:ext cx="1837531" cy="555060"/>
        </a:xfrm>
        <a:prstGeom prst="rect">
          <a:avLst/>
        </a:prstGeom>
        <a:solidFill>
          <a:srgbClr val="77C8A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Right tools</a:t>
          </a:r>
        </a:p>
      </dsp:txBody>
      <dsp:txXfrm>
        <a:off x="6287412" y="1473455"/>
        <a:ext cx="1837531" cy="555060"/>
      </dsp:txXfrm>
    </dsp:sp>
    <dsp:sp modelId="{7DB12F26-9E47-4574-8F82-BAF46A2B46C3}">
      <dsp:nvSpPr>
        <dsp:cNvPr id="0" name=""/>
        <dsp:cNvSpPr/>
      </dsp:nvSpPr>
      <dsp:spPr>
        <a:xfrm>
          <a:off x="6287412" y="2028515"/>
          <a:ext cx="1837531" cy="19166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t>Comprehensive diagnostic, assessment and training equipment to</a:t>
          </a:r>
          <a:r>
            <a:rPr lang="en-US" sz="1600" kern="1200" dirty="0">
              <a:latin typeface="Arial" panose="020B0604020202020204"/>
            </a:rPr>
            <a:t> support the</a:t>
          </a:r>
          <a:r>
            <a:rPr lang="en-US" sz="1600" kern="1200" dirty="0"/>
            <a:t> patient’s recovery</a:t>
          </a:r>
        </a:p>
      </dsp:txBody>
      <dsp:txXfrm>
        <a:off x="6287412" y="2028515"/>
        <a:ext cx="1837531" cy="191669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58792-8F56-3A41-AE8D-398351878192}" type="datetimeFigureOut">
              <a:rPr lang="da-DK" smtClean="0"/>
              <a:t>10-12-2025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C1D5B-C33C-BA44-B267-4688201A3FA8}" type="slidenum">
              <a:rPr lang="da-DK" smtClean="0"/>
              <a:t>‹#›</a:t>
            </a:fld>
            <a:endParaRPr lang="da-DK"/>
          </a:p>
        </p:txBody>
      </p:sp>
    </p:spTree>
    <p:extLst>
      <p:ext uri="{BB962C8B-B14F-4D97-AF65-F5344CB8AC3E}">
        <p14:creationId xmlns:p14="http://schemas.microsoft.com/office/powerpoint/2010/main" val="111931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csas@interacoustics.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DATA model represents a four-step patient care approach where the clinician utilizes objective information to direct a patient from diagnosis to training and beyond. Following this approach enables clinicians to make informed, objective and data-driven decisions to enhance their patient’s quality of life</a:t>
            </a:r>
            <a:endParaRPr lang="en-US"/>
          </a:p>
        </p:txBody>
      </p:sp>
      <p:sp>
        <p:nvSpPr>
          <p:cNvPr id="4" name="Slide Number Placeholder 3"/>
          <p:cNvSpPr>
            <a:spLocks noGrp="1"/>
          </p:cNvSpPr>
          <p:nvPr>
            <p:ph type="sldNum" sz="quarter" idx="5"/>
          </p:nvPr>
        </p:nvSpPr>
        <p:spPr/>
        <p:txBody>
          <a:bodyPr/>
          <a:lstStyle/>
          <a:p>
            <a:fld id="{EC5C1D5B-C33C-BA44-B267-4688201A3FA8}" type="slidenum">
              <a:rPr lang="da-DK" smtClean="0"/>
              <a:t>2</a:t>
            </a:fld>
            <a:endParaRPr lang="da-DK"/>
          </a:p>
        </p:txBody>
      </p:sp>
    </p:spTree>
    <p:extLst>
      <p:ext uri="{BB962C8B-B14F-4D97-AF65-F5344CB8AC3E}">
        <p14:creationId xmlns:p14="http://schemas.microsoft.com/office/powerpoint/2010/main" val="337163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5C1D5B-C33C-BA44-B267-4688201A3FA8}" type="slidenum">
              <a:rPr lang="da-DK" smtClean="0"/>
              <a:t>4</a:t>
            </a:fld>
            <a:endParaRPr lang="da-DK"/>
          </a:p>
        </p:txBody>
      </p:sp>
    </p:spTree>
    <p:extLst>
      <p:ext uri="{BB962C8B-B14F-4D97-AF65-F5344CB8AC3E}">
        <p14:creationId xmlns:p14="http://schemas.microsoft.com/office/powerpoint/2010/main" val="919447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any patient enters your clinic with symptoms, the first important step is to identify a clinical diagnosis based on site of origin. For dizziness, and especially vestibular disorders, diagnostic tests allow us to accurately identify site of origin for the potential disorder. In vestibular testing, we </a:t>
            </a:r>
            <a:r>
              <a:rPr lang="en-US" sz="1200" u="sng" kern="1200">
                <a:solidFill>
                  <a:schemeClr val="tx1"/>
                </a:solidFill>
                <a:effectLst/>
                <a:latin typeface="+mn-lt"/>
                <a:ea typeface="+mn-ea"/>
                <a:cs typeface="+mn-cs"/>
              </a:rPr>
              <a:t>are </a:t>
            </a:r>
            <a:r>
              <a:rPr lang="en-US" sz="1200" kern="1200">
                <a:solidFill>
                  <a:schemeClr val="tx1"/>
                </a:solidFill>
                <a:effectLst/>
                <a:latin typeface="+mn-lt"/>
                <a:ea typeface="+mn-ea"/>
                <a:cs typeface="+mn-cs"/>
              </a:rPr>
              <a:t>utilizing a variety of precise diagnostic tools to ensure a comprehensive assessment of the peripheral vestibular organs. These tools include </a:t>
            </a:r>
            <a:r>
              <a:rPr lang="en-US" sz="1200" kern="1200" err="1">
                <a:solidFill>
                  <a:schemeClr val="tx1"/>
                </a:solidFill>
                <a:effectLst/>
                <a:latin typeface="+mn-lt"/>
                <a:ea typeface="+mn-ea"/>
                <a:cs typeface="+mn-cs"/>
              </a:rPr>
              <a:t>videonystagmography</a:t>
            </a:r>
            <a:r>
              <a:rPr lang="en-US" sz="1200" kern="1200">
                <a:solidFill>
                  <a:schemeClr val="tx1"/>
                </a:solidFill>
                <a:effectLst/>
                <a:latin typeface="+mn-lt"/>
                <a:ea typeface="+mn-ea"/>
                <a:cs typeface="+mn-cs"/>
              </a:rPr>
              <a:t>, rotational chair, video head impulse (</a:t>
            </a:r>
            <a:r>
              <a:rPr lang="en-US" sz="1200" kern="1200" err="1">
                <a:solidFill>
                  <a:schemeClr val="tx1"/>
                </a:solidFill>
                <a:effectLst/>
                <a:latin typeface="+mn-lt"/>
                <a:ea typeface="+mn-ea"/>
                <a:cs typeface="+mn-cs"/>
              </a:rPr>
              <a:t>vHIT</a:t>
            </a:r>
            <a:r>
              <a:rPr lang="en-US" sz="1200" kern="1200">
                <a:solidFill>
                  <a:schemeClr val="tx1"/>
                </a:solidFill>
                <a:effectLst/>
                <a:latin typeface="+mn-lt"/>
                <a:ea typeface="+mn-ea"/>
                <a:cs typeface="+mn-cs"/>
              </a:rPr>
              <a:t>), caloric, and vestibular evoked myogenic potential (VEMP) testing.</a:t>
            </a:r>
          </a:p>
          <a:p>
            <a:r>
              <a:rPr lang="en-US" sz="1200" kern="1200">
                <a:solidFill>
                  <a:schemeClr val="tx1"/>
                </a:solidFill>
                <a:effectLst/>
                <a:latin typeface="+mn-lt"/>
                <a:ea typeface="+mn-ea"/>
                <a:cs typeface="+mn-cs"/>
              </a:rPr>
              <a:t>Diagnostic testing allows clinicians to determine the function of certain parts of the peripheral and central vestibular system. Objective results from this testing provide an optimal and accurate foundation for developing an effective treatment plan for the patient</a:t>
            </a:r>
            <a:endParaRPr lang="en-US"/>
          </a:p>
        </p:txBody>
      </p:sp>
      <p:sp>
        <p:nvSpPr>
          <p:cNvPr id="4" name="Slide Number Placeholder 3"/>
          <p:cNvSpPr>
            <a:spLocks noGrp="1"/>
          </p:cNvSpPr>
          <p:nvPr>
            <p:ph type="sldNum" sz="quarter" idx="5"/>
          </p:nvPr>
        </p:nvSpPr>
        <p:spPr/>
        <p:txBody>
          <a:bodyPr/>
          <a:lstStyle/>
          <a:p>
            <a:fld id="{EC5C1D5B-C33C-BA44-B267-4688201A3FA8}" type="slidenum">
              <a:rPr lang="da-DK" smtClean="0"/>
              <a:t>6</a:t>
            </a:fld>
            <a:endParaRPr lang="da-DK"/>
          </a:p>
        </p:txBody>
      </p:sp>
    </p:spTree>
    <p:extLst>
      <p:ext uri="{BB962C8B-B14F-4D97-AF65-F5344CB8AC3E}">
        <p14:creationId xmlns:p14="http://schemas.microsoft.com/office/powerpoint/2010/main" val="307621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Once a clinical diagnosis is established, the next step involves assessing how the patient is functioning with their clinical diagnosis. Two patients may have the same </a:t>
            </a:r>
            <a:r>
              <a:rPr lang="en-US" sz="1200" b="1" kern="1200">
                <a:solidFill>
                  <a:schemeClr val="tx1"/>
                </a:solidFill>
                <a:effectLst/>
                <a:latin typeface="+mn-lt"/>
                <a:ea typeface="+mn-ea"/>
                <a:cs typeface="+mn-cs"/>
              </a:rPr>
              <a:t>origin site of dysfunction</a:t>
            </a:r>
            <a:r>
              <a:rPr lang="en-US" sz="1200" kern="1200">
                <a:solidFill>
                  <a:schemeClr val="tx1"/>
                </a:solidFill>
                <a:effectLst/>
                <a:latin typeface="+mn-lt"/>
                <a:ea typeface="+mn-ea"/>
                <a:cs typeface="+mn-cs"/>
              </a:rPr>
              <a:t> but may experience different degrees of functional limitations. Depending on the patient and their specific diagnosis, the clinician may need to assess one or more areas such as gaze stability, sensory organization, and balance control. These assessments include computerized dynamic visual acuity or gaze stabilization testing utilizing a head worn VORTEQ sensor and limits of stability with clinical dynamic </a:t>
            </a:r>
            <a:r>
              <a:rPr lang="en-US" sz="1200" kern="1200" err="1">
                <a:solidFill>
                  <a:schemeClr val="tx1"/>
                </a:solidFill>
                <a:effectLst/>
                <a:latin typeface="+mn-lt"/>
                <a:ea typeface="+mn-ea"/>
                <a:cs typeface="+mn-cs"/>
              </a:rPr>
              <a:t>posturography</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asses</a:t>
            </a:r>
            <a:r>
              <a:rPr lang="en-US" sz="1200" strike="sngStrike" kern="1200" err="1">
                <a:solidFill>
                  <a:schemeClr val="tx1"/>
                </a:solidFill>
                <a:effectLst/>
                <a:latin typeface="+mn-lt"/>
                <a:ea typeface="+mn-ea"/>
                <a:cs typeface="+mn-cs"/>
              </a:rPr>
              <a:t>sess</a:t>
            </a:r>
            <a:r>
              <a:rPr lang="en-US" sz="1200" kern="1200" err="1">
                <a:solidFill>
                  <a:schemeClr val="tx1"/>
                </a:solidFill>
                <a:effectLst/>
                <a:latin typeface="+mn-lt"/>
                <a:ea typeface="+mn-ea"/>
                <a:cs typeface="+mn-cs"/>
              </a:rPr>
              <a:t>ments</a:t>
            </a:r>
            <a:r>
              <a:rPr lang="en-US" sz="1200" kern="1200">
                <a:solidFill>
                  <a:schemeClr val="tx1"/>
                </a:solidFill>
                <a:effectLst/>
                <a:latin typeface="+mn-lt"/>
                <a:ea typeface="+mn-ea"/>
                <a:cs typeface="+mn-cs"/>
              </a:rPr>
              <a:t> using the Virtualis static or dynamic platforms. </a:t>
            </a:r>
          </a:p>
          <a:p>
            <a:r>
              <a:rPr lang="en-US" sz="1200" kern="1200">
                <a:solidFill>
                  <a:schemeClr val="tx1"/>
                </a:solidFill>
                <a:effectLst/>
                <a:latin typeface="+mn-lt"/>
                <a:ea typeface="+mn-ea"/>
                <a:cs typeface="+mn-cs"/>
              </a:rPr>
              <a:t>It remains crucial for clinicians to rely on objective data to conduct a thorough assessment and initiate appropriate training.</a:t>
            </a:r>
          </a:p>
          <a:p>
            <a:r>
              <a:rPr lang="en-US" sz="1200" u="none" strike="noStrike" kern="1200">
                <a:solidFill>
                  <a:schemeClr val="tx1"/>
                </a:solidFill>
                <a:effectLst/>
                <a:latin typeface="+mn-lt"/>
                <a:ea typeface="+mn-ea"/>
                <a:cs typeface="+mn-cs"/>
                <a:hlinkClick r:id="rId3"/>
              </a:rPr>
              <a:t>@Cassandra Anderson (CSAS)</a:t>
            </a:r>
            <a:r>
              <a:rPr lang="en-US" sz="1200" kern="1200">
                <a:solidFill>
                  <a:schemeClr val="tx1"/>
                </a:solidFill>
                <a:effectLst/>
                <a:latin typeface="+mn-lt"/>
                <a:ea typeface="+mn-ea"/>
                <a:cs typeface="+mn-cs"/>
              </a:rPr>
              <a:t> maybe you can fill in specific examples of the equipment used in each category </a:t>
            </a:r>
          </a:p>
          <a:p>
            <a:endParaRPr lang="en-US"/>
          </a:p>
        </p:txBody>
      </p:sp>
      <p:sp>
        <p:nvSpPr>
          <p:cNvPr id="4" name="Slide Number Placeholder 3"/>
          <p:cNvSpPr>
            <a:spLocks noGrp="1"/>
          </p:cNvSpPr>
          <p:nvPr>
            <p:ph type="sldNum" sz="quarter" idx="5"/>
          </p:nvPr>
        </p:nvSpPr>
        <p:spPr/>
        <p:txBody>
          <a:bodyPr/>
          <a:lstStyle/>
          <a:p>
            <a:fld id="{EC5C1D5B-C33C-BA44-B267-4688201A3FA8}" type="slidenum">
              <a:rPr lang="da-DK" smtClean="0"/>
              <a:t>7</a:t>
            </a:fld>
            <a:endParaRPr lang="da-DK"/>
          </a:p>
        </p:txBody>
      </p:sp>
    </p:spTree>
    <p:extLst>
      <p:ext uri="{BB962C8B-B14F-4D97-AF65-F5344CB8AC3E}">
        <p14:creationId xmlns:p14="http://schemas.microsoft.com/office/powerpoint/2010/main" val="197991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Following diagnosis and assessment, if training is necessary, the clinician should concentrate on exercises aimed at improving the patient's performance in their daily tasks. The goal of the training step is to improve the patient’s daily function, so they do not feel as limited or restricted by their disorder. Depending on the type of disorder or site of origin, recovery of the physiologic mechanism may not be realistic. This is why common balance rehabilitation strategies to improve function include adaptation, substitution, and habituation. Training exercises can utilize the Virtualis virtual reality headset for personalized immersive activities along with proactive and reactive postural control exercises using the Virtualis static or dynamic platforms to stimulate the full balance system. </a:t>
            </a:r>
          </a:p>
          <a:p>
            <a:r>
              <a:rPr lang="en-US" sz="1200" kern="1200">
                <a:solidFill>
                  <a:schemeClr val="tx1"/>
                </a:solidFill>
                <a:effectLst/>
                <a:latin typeface="+mn-lt"/>
                <a:ea typeface="+mn-ea"/>
                <a:cs typeface="+mn-cs"/>
              </a:rPr>
              <a:t>Clinicians must closely monitor the patient's response to training and adjust exercises accordingly to ensure progression. Again, observing patient data at this stage of the process can dictate changes in training and additional interventions or strategies.</a:t>
            </a:r>
          </a:p>
          <a:p>
            <a:r>
              <a:rPr lang="en-US" sz="1200" kern="1200">
                <a:solidFill>
                  <a:schemeClr val="tx1"/>
                </a:solidFill>
                <a:effectLst/>
                <a:latin typeface="+mn-lt"/>
                <a:ea typeface="+mn-ea"/>
                <a:cs typeface="+mn-cs"/>
              </a:rPr>
              <a:t>Insert equipment or exercise examples </a:t>
            </a:r>
          </a:p>
          <a:p>
            <a:endParaRPr lang="en-US"/>
          </a:p>
        </p:txBody>
      </p:sp>
      <p:sp>
        <p:nvSpPr>
          <p:cNvPr id="4" name="Slide Number Placeholder 3"/>
          <p:cNvSpPr>
            <a:spLocks noGrp="1"/>
          </p:cNvSpPr>
          <p:nvPr>
            <p:ph type="sldNum" sz="quarter" idx="5"/>
          </p:nvPr>
        </p:nvSpPr>
        <p:spPr/>
        <p:txBody>
          <a:bodyPr/>
          <a:lstStyle/>
          <a:p>
            <a:fld id="{EC5C1D5B-C33C-BA44-B267-4688201A3FA8}" type="slidenum">
              <a:rPr lang="da-DK" smtClean="0"/>
              <a:t>8</a:t>
            </a:fld>
            <a:endParaRPr lang="da-DK"/>
          </a:p>
        </p:txBody>
      </p:sp>
    </p:spTree>
    <p:extLst>
      <p:ext uri="{BB962C8B-B14F-4D97-AF65-F5344CB8AC3E}">
        <p14:creationId xmlns:p14="http://schemas.microsoft.com/office/powerpoint/2010/main" val="189381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DATA approach remains dynamic, requiring clinicians to continually reassess the patient's daily functional status during and after training. Reassessment may involve returning to the diagnostic tests and/or additional assessment tools depending on the patient’s history and current presentation. A patient’s discharge from formalized therapy typically occurs when a patient returns to functioning in their daily activities.</a:t>
            </a:r>
            <a:r>
              <a:rPr lang="en-US" sz="1200" b="1" kern="1200">
                <a:solidFill>
                  <a:schemeClr val="tx1"/>
                </a:solidFill>
                <a:effectLst/>
                <a:latin typeface="+mn-lt"/>
                <a:ea typeface="+mn-ea"/>
                <a:cs typeface="+mn-cs"/>
              </a:rPr>
              <a:t> A stronger argument for the decision to discharge a patient is rooted in objective data and patient’s subjective improvement.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C5C1D5B-C33C-BA44-B267-4688201A3FA8}" type="slidenum">
              <a:rPr lang="da-DK" smtClean="0"/>
              <a:t>9</a:t>
            </a:fld>
            <a:endParaRPr lang="da-DK"/>
          </a:p>
        </p:txBody>
      </p:sp>
    </p:spTree>
    <p:extLst>
      <p:ext uri="{BB962C8B-B14F-4D97-AF65-F5344CB8AC3E}">
        <p14:creationId xmlns:p14="http://schemas.microsoft.com/office/powerpoint/2010/main" val="377483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C1D5B-C33C-BA44-B267-4688201A3FA8}" type="slidenum">
              <a:rPr lang="da-DK" smtClean="0"/>
              <a:t>10</a:t>
            </a:fld>
            <a:endParaRPr lang="da-DK"/>
          </a:p>
        </p:txBody>
      </p:sp>
    </p:spTree>
    <p:extLst>
      <p:ext uri="{BB962C8B-B14F-4D97-AF65-F5344CB8AC3E}">
        <p14:creationId xmlns:p14="http://schemas.microsoft.com/office/powerpoint/2010/main" val="587892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3.emf"/><Relationship Id="rId1" Type="http://schemas.openxmlformats.org/officeDocument/2006/relationships/slideMaster" Target="../slideMasters/slideMaster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emf"/><Relationship Id="rId1" Type="http://schemas.openxmlformats.org/officeDocument/2006/relationships/slideMaster" Target="../slideMasters/slideMaster6.xml"/><Relationship Id="rId6" Type="http://schemas.openxmlformats.org/officeDocument/2006/relationships/image" Target="../media/image28.emf"/><Relationship Id="rId5" Type="http://schemas.openxmlformats.org/officeDocument/2006/relationships/image" Target="../media/image21.emf"/><Relationship Id="rId4" Type="http://schemas.openxmlformats.org/officeDocument/2006/relationships/image" Target="../media/image23.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with building 2">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DBE8FAB8-B1FC-7245-A8A6-7479DE6B50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988" y="0"/>
            <a:ext cx="11376027" cy="4941888"/>
          </a:xfrm>
          <a:prstGeom prst="rect">
            <a:avLst/>
          </a:prstGeom>
        </p:spPr>
      </p:pic>
      <p:sp>
        <p:nvSpPr>
          <p:cNvPr id="5" name="Pladsholder til tekst 6">
            <a:extLst>
              <a:ext uri="{FF2B5EF4-FFF2-40B4-BE49-F238E27FC236}">
                <a16:creationId xmlns:a16="http://schemas.microsoft.com/office/drawing/2014/main" id="{B60AAA78-BD2F-6149-803C-48C2B66E65E9}"/>
              </a:ext>
            </a:extLst>
          </p:cNvPr>
          <p:cNvSpPr>
            <a:spLocks noGrp="1"/>
          </p:cNvSpPr>
          <p:nvPr>
            <p:ph type="body" sz="quarter" idx="10" hasCustomPrompt="1"/>
          </p:nvPr>
        </p:nvSpPr>
        <p:spPr>
          <a:xfrm>
            <a:off x="399600" y="5661248"/>
            <a:ext cx="10583862" cy="215677"/>
          </a:xfrm>
          <a:prstGeom prst="rect">
            <a:avLst/>
          </a:prstGeom>
        </p:spPr>
        <p:txBody>
          <a:bodyPr lIns="0" tIns="0" rIns="0" bIns="0"/>
          <a:lstStyle>
            <a:lvl1pPr marL="0" indent="0">
              <a:buNone/>
              <a:defRPr sz="2000"/>
            </a:lvl1pPr>
          </a:lstStyle>
          <a:p>
            <a:r>
              <a:rPr lang="da-DK" dirty="0" err="1"/>
              <a:t>Click</a:t>
            </a:r>
            <a:r>
              <a:rPr lang="da-DK" dirty="0"/>
              <a:t> to </a:t>
            </a:r>
            <a:r>
              <a:rPr lang="da-DK" dirty="0" err="1"/>
              <a:t>add</a:t>
            </a:r>
            <a:r>
              <a:rPr lang="da-DK" dirty="0"/>
              <a:t> </a:t>
            </a:r>
            <a:r>
              <a:rPr lang="da-DK" dirty="0" err="1"/>
              <a:t>subtext</a:t>
            </a:r>
            <a:endParaRPr lang="da-DK" dirty="0"/>
          </a:p>
        </p:txBody>
      </p:sp>
      <p:sp>
        <p:nvSpPr>
          <p:cNvPr id="7" name="Pladsholder til tekst 6">
            <a:extLst>
              <a:ext uri="{FF2B5EF4-FFF2-40B4-BE49-F238E27FC236}">
                <a16:creationId xmlns:a16="http://schemas.microsoft.com/office/drawing/2014/main" id="{F9BD5CAD-F2DB-CC48-A546-B94F05211F74}"/>
              </a:ext>
            </a:extLst>
          </p:cNvPr>
          <p:cNvSpPr>
            <a:spLocks noGrp="1"/>
          </p:cNvSpPr>
          <p:nvPr>
            <p:ph type="body" sz="quarter" idx="11" hasCustomPrompt="1"/>
          </p:nvPr>
        </p:nvSpPr>
        <p:spPr>
          <a:xfrm>
            <a:off x="392708" y="5114133"/>
            <a:ext cx="10583862" cy="403099"/>
          </a:xfrm>
          <a:prstGeom prst="rect">
            <a:avLst/>
          </a:prstGeom>
        </p:spPr>
        <p:txBody>
          <a:bodyPr lIns="0" tIns="0" rIns="0" bIns="0"/>
          <a:lstStyle>
            <a:lvl1pPr marL="0" indent="0">
              <a:buNone/>
              <a:defRPr sz="3200"/>
            </a:lvl1pPr>
          </a:lstStyle>
          <a:p>
            <a:r>
              <a:rPr lang="da-DK" dirty="0" err="1"/>
              <a:t>Click</a:t>
            </a:r>
            <a:r>
              <a:rPr lang="da-DK" dirty="0"/>
              <a:t> to </a:t>
            </a:r>
            <a:r>
              <a:rPr lang="da-DK" dirty="0" err="1"/>
              <a:t>add</a:t>
            </a:r>
            <a:r>
              <a:rPr lang="da-DK" dirty="0"/>
              <a:t> </a:t>
            </a:r>
            <a:r>
              <a:rPr lang="da-DK" dirty="0" err="1"/>
              <a:t>title</a:t>
            </a:r>
            <a:endParaRPr lang="da-DK" dirty="0"/>
          </a:p>
        </p:txBody>
      </p:sp>
      <p:sp>
        <p:nvSpPr>
          <p:cNvPr id="12" name="Undertitel 2">
            <a:extLst>
              <a:ext uri="{FF2B5EF4-FFF2-40B4-BE49-F238E27FC236}">
                <a16:creationId xmlns:a16="http://schemas.microsoft.com/office/drawing/2014/main" id="{0038BABB-4039-DA4F-9153-811E6DCDA2C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3" name="Billede 12">
            <a:extLst>
              <a:ext uri="{FF2B5EF4-FFF2-40B4-BE49-F238E27FC236}">
                <a16:creationId xmlns:a16="http://schemas.microsoft.com/office/drawing/2014/main" id="{3AE0FDF3-813B-F142-8096-EACF60ABDE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283453056"/>
      </p:ext>
    </p:extLst>
  </p:cSld>
  <p:clrMapOvr>
    <a:masterClrMapping/>
  </p:clrMapOvr>
  <p:extLst>
    <p:ext uri="{DCECCB84-F9BA-43D5-87BE-67443E8EF086}">
      <p15:sldGuideLst xmlns:p15="http://schemas.microsoft.com/office/powerpoint/2012/main">
        <p15:guide id="1" orient="horz" pos="31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A 50%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BB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Arial" panose="020B0604020202020204" pitchFamily="34" charset="0"/>
              <a:cs typeface="Arial" panose="020B0604020202020204" pitchFamily="34" charset="0"/>
            </a:endParaRPr>
          </a:p>
        </p:txBody>
      </p:sp>
      <p:sp>
        <p:nvSpPr>
          <p:cNvPr id="7" name="Pladsholder til tekst 2">
            <a:extLst>
              <a:ext uri="{FF2B5EF4-FFF2-40B4-BE49-F238E27FC236}">
                <a16:creationId xmlns:a16="http://schemas.microsoft.com/office/drawing/2014/main" id="{9B6B6E24-81E9-9143-BD34-D68C65388A6C}"/>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err="1"/>
              <a:t>Click</a:t>
            </a:r>
            <a:r>
              <a:rPr lang="da-DK"/>
              <a:t> to </a:t>
            </a:r>
            <a:r>
              <a:rPr lang="da-DK" err="1"/>
              <a:t>add</a:t>
            </a:r>
            <a:r>
              <a:rPr lang="da-DK"/>
              <a:t> </a:t>
            </a:r>
            <a:r>
              <a:rPr lang="da-DK" err="1"/>
              <a:t>headline</a:t>
            </a:r>
            <a:endParaRPr lang="da-DK"/>
          </a:p>
        </p:txBody>
      </p:sp>
      <p:sp>
        <p:nvSpPr>
          <p:cNvPr id="8" name="Undertitel 2">
            <a:extLst>
              <a:ext uri="{FF2B5EF4-FFF2-40B4-BE49-F238E27FC236}">
                <a16:creationId xmlns:a16="http://schemas.microsoft.com/office/drawing/2014/main" id="{BC274019-C7B3-734C-BCEB-2E2C674A7CDD}"/>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a:solidFill>
                  <a:schemeClr val="tx1"/>
                </a:solidFill>
                <a:latin typeface="Arial" panose="020B0604020202020204" pitchFamily="34" charset="0"/>
                <a:ea typeface="Noa LT Std" charset="0"/>
                <a:cs typeface="Arial" panose="020B0604020202020204" pitchFamily="34" charset="0"/>
              </a:rPr>
              <a:t>Science </a:t>
            </a:r>
            <a:r>
              <a:rPr lang="da-DK" sz="1200" b="1">
                <a:solidFill>
                  <a:schemeClr val="tx1"/>
                </a:solidFill>
                <a:latin typeface="Arial" panose="020B0604020202020204" pitchFamily="34" charset="0"/>
                <a:ea typeface="Noa LT Std" charset="0"/>
                <a:cs typeface="Arial" panose="020B0604020202020204" pitchFamily="34" charset="0"/>
              </a:rPr>
              <a:t>made</a:t>
            </a:r>
            <a:r>
              <a:rPr lang="da-DK" sz="1200">
                <a:solidFill>
                  <a:schemeClr val="tx1"/>
                </a:solidFill>
                <a:latin typeface="Arial" panose="020B0604020202020204" pitchFamily="34" charset="0"/>
                <a:ea typeface="Noa LT Std" charset="0"/>
                <a:cs typeface="Arial" panose="020B0604020202020204" pitchFamily="34" charset="0"/>
              </a:rPr>
              <a:t> </a:t>
            </a:r>
            <a:r>
              <a:rPr lang="da-DK" sz="1200" err="1">
                <a:solidFill>
                  <a:schemeClr val="tx1"/>
                </a:solidFill>
                <a:latin typeface="Arial" panose="020B0604020202020204" pitchFamily="34" charset="0"/>
                <a:ea typeface="Noa LT Std" charset="0"/>
                <a:cs typeface="Arial" panose="020B0604020202020204" pitchFamily="34" charset="0"/>
              </a:rPr>
              <a:t>smarter</a:t>
            </a:r>
            <a:endParaRPr lang="da-DK" sz="1200">
              <a:solidFill>
                <a:schemeClr val="tx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7889E551-FB93-4241-976B-DCE16AAA65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0" name="Pladsholder til tekst 7">
            <a:extLst>
              <a:ext uri="{FF2B5EF4-FFF2-40B4-BE49-F238E27FC236}">
                <a16:creationId xmlns:a16="http://schemas.microsoft.com/office/drawing/2014/main" id="{9CAA14C4-1DF4-DE4C-9AAB-6A0CB6729FEF}"/>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a:t>Click here to add text</a:t>
            </a:r>
          </a:p>
        </p:txBody>
      </p:sp>
      <p:sp>
        <p:nvSpPr>
          <p:cNvPr id="12" name="Pladsholder til tekst 7">
            <a:extLst>
              <a:ext uri="{FF2B5EF4-FFF2-40B4-BE49-F238E27FC236}">
                <a16:creationId xmlns:a16="http://schemas.microsoft.com/office/drawing/2014/main" id="{23643BFA-8E02-E449-A7BD-09F4E0C933AC}"/>
              </a:ext>
            </a:extLst>
          </p:cNvPr>
          <p:cNvSpPr>
            <a:spLocks noGrp="1"/>
          </p:cNvSpPr>
          <p:nvPr>
            <p:ph type="body" sz="quarter" idx="12" hasCustomPrompt="1"/>
          </p:nvPr>
        </p:nvSpPr>
        <p:spPr>
          <a:xfrm>
            <a:off x="6456362" y="1850051"/>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a:t>Click here to add text</a:t>
            </a:r>
          </a:p>
        </p:txBody>
      </p:sp>
    </p:spTree>
    <p:extLst>
      <p:ext uri="{BB962C8B-B14F-4D97-AF65-F5344CB8AC3E}">
        <p14:creationId xmlns:p14="http://schemas.microsoft.com/office/powerpoint/2010/main" val="1375909616"/>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A 50% dark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8BA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Arial" panose="020B0604020202020204" pitchFamily="34" charset="0"/>
              <a:cs typeface="Arial" panose="020B0604020202020204" pitchFamily="34" charset="0"/>
            </a:endParaRPr>
          </a:p>
        </p:txBody>
      </p:sp>
      <p:sp>
        <p:nvSpPr>
          <p:cNvPr id="7" name="Pladsholder til tekst 2">
            <a:extLst>
              <a:ext uri="{FF2B5EF4-FFF2-40B4-BE49-F238E27FC236}">
                <a16:creationId xmlns:a16="http://schemas.microsoft.com/office/drawing/2014/main" id="{47FADF61-133E-0349-BE18-0FF2B0420F0B}"/>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err="1"/>
              <a:t>Click</a:t>
            </a:r>
            <a:r>
              <a:rPr lang="da-DK"/>
              <a:t> to </a:t>
            </a:r>
            <a:r>
              <a:rPr lang="da-DK" err="1"/>
              <a:t>add</a:t>
            </a:r>
            <a:r>
              <a:rPr lang="da-DK"/>
              <a:t> </a:t>
            </a:r>
            <a:r>
              <a:rPr lang="da-DK" err="1"/>
              <a:t>headline</a:t>
            </a:r>
            <a:endParaRPr lang="da-DK"/>
          </a:p>
        </p:txBody>
      </p:sp>
      <p:sp>
        <p:nvSpPr>
          <p:cNvPr id="10" name="Undertitel 2">
            <a:extLst>
              <a:ext uri="{FF2B5EF4-FFF2-40B4-BE49-F238E27FC236}">
                <a16:creationId xmlns:a16="http://schemas.microsoft.com/office/drawing/2014/main" id="{C88F8A27-BFE7-DA4E-9E76-1ED63EA83E7B}"/>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a:solidFill>
                  <a:schemeClr val="tx1"/>
                </a:solidFill>
                <a:latin typeface="Arial" panose="020B0604020202020204" pitchFamily="34" charset="0"/>
                <a:ea typeface="Noa LT Std" charset="0"/>
                <a:cs typeface="Arial" panose="020B0604020202020204" pitchFamily="34" charset="0"/>
              </a:rPr>
              <a:t>Science </a:t>
            </a:r>
            <a:r>
              <a:rPr lang="da-DK" sz="1200" b="1">
                <a:solidFill>
                  <a:schemeClr val="tx1"/>
                </a:solidFill>
                <a:latin typeface="Arial" panose="020B0604020202020204" pitchFamily="34" charset="0"/>
                <a:ea typeface="Noa LT Std" charset="0"/>
                <a:cs typeface="Arial" panose="020B0604020202020204" pitchFamily="34" charset="0"/>
              </a:rPr>
              <a:t>made</a:t>
            </a:r>
            <a:r>
              <a:rPr lang="da-DK" sz="1200">
                <a:solidFill>
                  <a:schemeClr val="tx1"/>
                </a:solidFill>
                <a:latin typeface="Arial" panose="020B0604020202020204" pitchFamily="34" charset="0"/>
                <a:ea typeface="Noa LT Std" charset="0"/>
                <a:cs typeface="Arial" panose="020B0604020202020204" pitchFamily="34" charset="0"/>
              </a:rPr>
              <a:t> </a:t>
            </a:r>
            <a:r>
              <a:rPr lang="da-DK" sz="1200" err="1">
                <a:solidFill>
                  <a:schemeClr val="tx1"/>
                </a:solidFill>
                <a:latin typeface="Arial" panose="020B0604020202020204" pitchFamily="34" charset="0"/>
                <a:ea typeface="Noa LT Std" charset="0"/>
                <a:cs typeface="Arial" panose="020B0604020202020204" pitchFamily="34" charset="0"/>
              </a:rPr>
              <a:t>smarter</a:t>
            </a:r>
            <a:endParaRPr lang="da-DK" sz="1200">
              <a:solidFill>
                <a:schemeClr val="tx1"/>
              </a:solidFill>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44B9CF16-C2F6-CD41-9E22-0060BD8ADC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3" name="Pladsholder til tekst 7">
            <a:extLst>
              <a:ext uri="{FF2B5EF4-FFF2-40B4-BE49-F238E27FC236}">
                <a16:creationId xmlns:a16="http://schemas.microsoft.com/office/drawing/2014/main" id="{AF7F1362-E7F6-9542-B2B1-6C30EEA4E65A}"/>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a:t>Click here to add text</a:t>
            </a:r>
          </a:p>
          <a:p>
            <a:pPr lvl="0"/>
            <a:endParaRPr lang="en-US" noProof="0"/>
          </a:p>
        </p:txBody>
      </p:sp>
      <p:sp>
        <p:nvSpPr>
          <p:cNvPr id="14" name="Pladsholder til tekst 7">
            <a:extLst>
              <a:ext uri="{FF2B5EF4-FFF2-40B4-BE49-F238E27FC236}">
                <a16:creationId xmlns:a16="http://schemas.microsoft.com/office/drawing/2014/main" id="{D8848E84-0EB2-714C-9D18-C2EC985AF3C5}"/>
              </a:ext>
            </a:extLst>
          </p:cNvPr>
          <p:cNvSpPr>
            <a:spLocks noGrp="1"/>
          </p:cNvSpPr>
          <p:nvPr>
            <p:ph type="body" sz="quarter" idx="12" hasCustomPrompt="1"/>
          </p:nvPr>
        </p:nvSpPr>
        <p:spPr>
          <a:xfrm>
            <a:off x="6456362" y="1850051"/>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a:t>Click here to add text</a:t>
            </a:r>
          </a:p>
        </p:txBody>
      </p:sp>
    </p:spTree>
    <p:extLst>
      <p:ext uri="{BB962C8B-B14F-4D97-AF65-F5344CB8AC3E}">
        <p14:creationId xmlns:p14="http://schemas.microsoft.com/office/powerpoint/2010/main" val="1100428021"/>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A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latin typeface="Arial" panose="020B0604020202020204" pitchFamily="34" charset="0"/>
              <a:cs typeface="Arial" panose="020B0604020202020204" pitchFamily="34" charset="0"/>
            </a:endParaRPr>
          </a:p>
        </p:txBody>
      </p:sp>
      <p:sp>
        <p:nvSpPr>
          <p:cNvPr id="9" name="Pladsholder til tekst 2">
            <a:extLst>
              <a:ext uri="{FF2B5EF4-FFF2-40B4-BE49-F238E27FC236}">
                <a16:creationId xmlns:a16="http://schemas.microsoft.com/office/drawing/2014/main" id="{C59050BC-46C7-9646-8A64-D9110D762D24}"/>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err="1"/>
              <a:t>Click</a:t>
            </a:r>
            <a:r>
              <a:rPr lang="da-DK"/>
              <a:t> to </a:t>
            </a:r>
            <a:r>
              <a:rPr lang="da-DK" err="1"/>
              <a:t>add</a:t>
            </a:r>
            <a:r>
              <a:rPr lang="da-DK"/>
              <a:t> </a:t>
            </a:r>
            <a:r>
              <a:rPr lang="da-DK" err="1"/>
              <a:t>headline</a:t>
            </a:r>
            <a:endParaRPr lang="da-DK"/>
          </a:p>
        </p:txBody>
      </p:sp>
      <p:sp>
        <p:nvSpPr>
          <p:cNvPr id="11" name="Undertitel 2">
            <a:extLst>
              <a:ext uri="{FF2B5EF4-FFF2-40B4-BE49-F238E27FC236}">
                <a16:creationId xmlns:a16="http://schemas.microsoft.com/office/drawing/2014/main" id="{43EBF497-BA60-9B46-83EE-D37C7717876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a:solidFill>
                  <a:schemeClr val="bg1"/>
                </a:solidFill>
                <a:latin typeface="Arial" panose="020B0604020202020204" pitchFamily="34" charset="0"/>
                <a:ea typeface="Noa LT Std" charset="0"/>
                <a:cs typeface="Arial" panose="020B0604020202020204" pitchFamily="34" charset="0"/>
              </a:rPr>
              <a:t>Science </a:t>
            </a:r>
            <a:r>
              <a:rPr lang="da-DK" sz="1200" b="1">
                <a:solidFill>
                  <a:schemeClr val="bg1"/>
                </a:solidFill>
                <a:latin typeface="Arial" panose="020B0604020202020204" pitchFamily="34" charset="0"/>
                <a:ea typeface="Noa LT Std" charset="0"/>
                <a:cs typeface="Arial" panose="020B0604020202020204" pitchFamily="34" charset="0"/>
              </a:rPr>
              <a:t>made</a:t>
            </a:r>
            <a:r>
              <a:rPr lang="da-DK" sz="1200">
                <a:solidFill>
                  <a:schemeClr val="bg1"/>
                </a:solidFill>
                <a:latin typeface="Arial" panose="020B0604020202020204" pitchFamily="34" charset="0"/>
                <a:ea typeface="Noa LT Std" charset="0"/>
                <a:cs typeface="Arial" panose="020B0604020202020204" pitchFamily="34" charset="0"/>
              </a:rPr>
              <a:t> </a:t>
            </a:r>
            <a:r>
              <a:rPr lang="da-DK" sz="1200" err="1">
                <a:solidFill>
                  <a:schemeClr val="bg1"/>
                </a:solidFill>
                <a:latin typeface="Arial" panose="020B0604020202020204" pitchFamily="34" charset="0"/>
                <a:ea typeface="Noa LT Std" charset="0"/>
                <a:cs typeface="Arial" panose="020B0604020202020204" pitchFamily="34" charset="0"/>
              </a:rPr>
              <a:t>smarter</a:t>
            </a:r>
            <a:endParaRPr lang="da-DK" sz="1200">
              <a:solidFill>
                <a:schemeClr val="bg1"/>
              </a:solidFill>
              <a:latin typeface="Arial" panose="020B0604020202020204" pitchFamily="34" charset="0"/>
              <a:ea typeface="Noa LT Std" charset="0"/>
              <a:cs typeface="Arial" panose="020B0604020202020204" pitchFamily="34" charset="0"/>
            </a:endParaRPr>
          </a:p>
        </p:txBody>
      </p:sp>
      <p:pic>
        <p:nvPicPr>
          <p:cNvPr id="12" name="Billede 11">
            <a:extLst>
              <a:ext uri="{FF2B5EF4-FFF2-40B4-BE49-F238E27FC236}">
                <a16:creationId xmlns:a16="http://schemas.microsoft.com/office/drawing/2014/main" id="{1D8A146C-4925-8748-A692-8A33B44E06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4" name="Pladsholder til tekst 7">
            <a:extLst>
              <a:ext uri="{FF2B5EF4-FFF2-40B4-BE49-F238E27FC236}">
                <a16:creationId xmlns:a16="http://schemas.microsoft.com/office/drawing/2014/main" id="{5D907889-E60E-B544-9ECE-B2C240D46CB7}"/>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a:t>Click here to add text</a:t>
            </a:r>
          </a:p>
        </p:txBody>
      </p:sp>
      <p:sp>
        <p:nvSpPr>
          <p:cNvPr id="15" name="Pladsholder til tekst 7">
            <a:extLst>
              <a:ext uri="{FF2B5EF4-FFF2-40B4-BE49-F238E27FC236}">
                <a16:creationId xmlns:a16="http://schemas.microsoft.com/office/drawing/2014/main" id="{7A233622-0F1D-2844-887C-B7CACEACBAA5}"/>
              </a:ext>
            </a:extLst>
          </p:cNvPr>
          <p:cNvSpPr>
            <a:spLocks noGrp="1"/>
          </p:cNvSpPr>
          <p:nvPr>
            <p:ph type="body" sz="quarter" idx="12" hasCustomPrompt="1"/>
          </p:nvPr>
        </p:nvSpPr>
        <p:spPr>
          <a:xfrm>
            <a:off x="6456364"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a:t>Click here to add text</a:t>
            </a:r>
          </a:p>
        </p:txBody>
      </p:sp>
    </p:spTree>
    <p:extLst>
      <p:ext uri="{BB962C8B-B14F-4D97-AF65-F5344CB8AC3E}">
        <p14:creationId xmlns:p14="http://schemas.microsoft.com/office/powerpoint/2010/main" val="2882239118"/>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A dark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7"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latin typeface="Arial" panose="020B0604020202020204" pitchFamily="34" charset="0"/>
              <a:cs typeface="Arial" panose="020B0604020202020204" pitchFamily="34" charset="0"/>
            </a:endParaRPr>
          </a:p>
        </p:txBody>
      </p:sp>
      <p:sp>
        <p:nvSpPr>
          <p:cNvPr id="7" name="Pladsholder til tekst 2">
            <a:extLst>
              <a:ext uri="{FF2B5EF4-FFF2-40B4-BE49-F238E27FC236}">
                <a16:creationId xmlns:a16="http://schemas.microsoft.com/office/drawing/2014/main" id="{954B94CA-2422-7F4B-ADDD-C2530E9D5578}"/>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err="1"/>
              <a:t>Click</a:t>
            </a:r>
            <a:r>
              <a:rPr lang="da-DK"/>
              <a:t> to </a:t>
            </a:r>
            <a:r>
              <a:rPr lang="da-DK" err="1"/>
              <a:t>add</a:t>
            </a:r>
            <a:r>
              <a:rPr lang="da-DK"/>
              <a:t> </a:t>
            </a:r>
            <a:r>
              <a:rPr lang="da-DK" err="1"/>
              <a:t>headline</a:t>
            </a:r>
            <a:endParaRPr lang="da-DK"/>
          </a:p>
        </p:txBody>
      </p:sp>
      <p:sp>
        <p:nvSpPr>
          <p:cNvPr id="10" name="Undertitel 2">
            <a:extLst>
              <a:ext uri="{FF2B5EF4-FFF2-40B4-BE49-F238E27FC236}">
                <a16:creationId xmlns:a16="http://schemas.microsoft.com/office/drawing/2014/main" id="{2C8405D3-5556-A64A-9E89-D369045573D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a:solidFill>
                  <a:schemeClr val="bg1"/>
                </a:solidFill>
                <a:latin typeface="Arial" panose="020B0604020202020204" pitchFamily="34" charset="0"/>
                <a:ea typeface="Noa LT Std" charset="0"/>
                <a:cs typeface="Arial" panose="020B0604020202020204" pitchFamily="34" charset="0"/>
              </a:rPr>
              <a:t>Science </a:t>
            </a:r>
            <a:r>
              <a:rPr lang="da-DK" sz="1200" b="1">
                <a:solidFill>
                  <a:schemeClr val="bg1"/>
                </a:solidFill>
                <a:latin typeface="Arial" panose="020B0604020202020204" pitchFamily="34" charset="0"/>
                <a:ea typeface="Noa LT Std" charset="0"/>
                <a:cs typeface="Arial" panose="020B0604020202020204" pitchFamily="34" charset="0"/>
              </a:rPr>
              <a:t>made</a:t>
            </a:r>
            <a:r>
              <a:rPr lang="da-DK" sz="1200">
                <a:solidFill>
                  <a:schemeClr val="bg1"/>
                </a:solidFill>
                <a:latin typeface="Arial" panose="020B0604020202020204" pitchFamily="34" charset="0"/>
                <a:ea typeface="Noa LT Std" charset="0"/>
                <a:cs typeface="Arial" panose="020B0604020202020204" pitchFamily="34" charset="0"/>
              </a:rPr>
              <a:t> </a:t>
            </a:r>
            <a:r>
              <a:rPr lang="da-DK" sz="1200" err="1">
                <a:solidFill>
                  <a:schemeClr val="bg1"/>
                </a:solidFill>
                <a:latin typeface="Arial" panose="020B0604020202020204" pitchFamily="34" charset="0"/>
                <a:ea typeface="Noa LT Std" charset="0"/>
                <a:cs typeface="Arial" panose="020B0604020202020204" pitchFamily="34" charset="0"/>
              </a:rPr>
              <a:t>smarter</a:t>
            </a:r>
            <a:endParaRPr lang="da-DK" sz="1200">
              <a:solidFill>
                <a:schemeClr val="bg1"/>
              </a:solidFill>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92721FC9-1DC5-BC47-ACB1-2B6592EDFE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2" name="Pladsholder til tekst 7">
            <a:extLst>
              <a:ext uri="{FF2B5EF4-FFF2-40B4-BE49-F238E27FC236}">
                <a16:creationId xmlns:a16="http://schemas.microsoft.com/office/drawing/2014/main" id="{7F5E9BAD-EDB8-4E48-98C8-EA67E56706ED}"/>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a:t>Click here to add text</a:t>
            </a:r>
          </a:p>
        </p:txBody>
      </p:sp>
      <p:sp>
        <p:nvSpPr>
          <p:cNvPr id="13" name="Pladsholder til tekst 7">
            <a:extLst>
              <a:ext uri="{FF2B5EF4-FFF2-40B4-BE49-F238E27FC236}">
                <a16:creationId xmlns:a16="http://schemas.microsoft.com/office/drawing/2014/main" id="{B6C29F24-B025-5E40-9ED7-5443D8A47D11}"/>
              </a:ext>
            </a:extLst>
          </p:cNvPr>
          <p:cNvSpPr>
            <a:spLocks noGrp="1"/>
          </p:cNvSpPr>
          <p:nvPr>
            <p:ph type="body" sz="quarter" idx="12" hasCustomPrompt="1"/>
          </p:nvPr>
        </p:nvSpPr>
        <p:spPr>
          <a:xfrm>
            <a:off x="6456364"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a:t>Click here to add text</a:t>
            </a:r>
          </a:p>
        </p:txBody>
      </p:sp>
    </p:spTree>
    <p:extLst>
      <p:ext uri="{BB962C8B-B14F-4D97-AF65-F5344CB8AC3E}">
        <p14:creationId xmlns:p14="http://schemas.microsoft.com/office/powerpoint/2010/main" val="1990604443"/>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A green, text left colum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3" name="Pladsholder til tekst 7">
            <a:extLst>
              <a:ext uri="{FF2B5EF4-FFF2-40B4-BE49-F238E27FC236}">
                <a16:creationId xmlns:a16="http://schemas.microsoft.com/office/drawing/2014/main" id="{B6FBED12-7897-7749-8BC0-FE568CA6FE76}"/>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7" name="Undertitel 2">
            <a:extLst>
              <a:ext uri="{FF2B5EF4-FFF2-40B4-BE49-F238E27FC236}">
                <a16:creationId xmlns:a16="http://schemas.microsoft.com/office/drawing/2014/main" id="{6C75577D-7F2C-584C-A08D-3413C67C59A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8" name="Billede 7">
            <a:extLst>
              <a:ext uri="{FF2B5EF4-FFF2-40B4-BE49-F238E27FC236}">
                <a16:creationId xmlns:a16="http://schemas.microsoft.com/office/drawing/2014/main" id="{936AA7E2-47AB-A640-84D3-B24550AAE5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4257011726"/>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A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latin typeface="Arial" panose="020B0604020202020204" pitchFamily="34" charset="0"/>
              <a:cs typeface="Arial" panose="020B0604020202020204" pitchFamily="34" charset="0"/>
            </a:endParaRPr>
          </a:p>
        </p:txBody>
      </p:sp>
      <p:sp>
        <p:nvSpPr>
          <p:cNvPr id="9" name="Pladsholder til tekst 2">
            <a:extLst>
              <a:ext uri="{FF2B5EF4-FFF2-40B4-BE49-F238E27FC236}">
                <a16:creationId xmlns:a16="http://schemas.microsoft.com/office/drawing/2014/main" id="{C59050BC-46C7-9646-8A64-D9110D762D24}"/>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1" name="Undertitel 2">
            <a:extLst>
              <a:ext uri="{FF2B5EF4-FFF2-40B4-BE49-F238E27FC236}">
                <a16:creationId xmlns:a16="http://schemas.microsoft.com/office/drawing/2014/main" id="{43EBF497-BA60-9B46-83EE-D37C7717876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2" name="Billede 11">
            <a:extLst>
              <a:ext uri="{FF2B5EF4-FFF2-40B4-BE49-F238E27FC236}">
                <a16:creationId xmlns:a16="http://schemas.microsoft.com/office/drawing/2014/main" id="{1D8A146C-4925-8748-A692-8A33B44E06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4" name="Pladsholder til tekst 7">
            <a:extLst>
              <a:ext uri="{FF2B5EF4-FFF2-40B4-BE49-F238E27FC236}">
                <a16:creationId xmlns:a16="http://schemas.microsoft.com/office/drawing/2014/main" id="{5D907889-E60E-B544-9ECE-B2C240D46CB7}"/>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15" name="Pladsholder til tekst 7">
            <a:extLst>
              <a:ext uri="{FF2B5EF4-FFF2-40B4-BE49-F238E27FC236}">
                <a16:creationId xmlns:a16="http://schemas.microsoft.com/office/drawing/2014/main" id="{7A233622-0F1D-2844-887C-B7CACEACBAA5}"/>
              </a:ext>
            </a:extLst>
          </p:cNvPr>
          <p:cNvSpPr>
            <a:spLocks noGrp="1"/>
          </p:cNvSpPr>
          <p:nvPr>
            <p:ph type="body" sz="quarter" idx="12" hasCustomPrompt="1"/>
          </p:nvPr>
        </p:nvSpPr>
        <p:spPr>
          <a:xfrm>
            <a:off x="6456364"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Tree>
    <p:extLst>
      <p:ext uri="{BB962C8B-B14F-4D97-AF65-F5344CB8AC3E}">
        <p14:creationId xmlns:p14="http://schemas.microsoft.com/office/powerpoint/2010/main" val="567040160"/>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A dark green – text left colum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7"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latin typeface="Arial" panose="020B0604020202020204" pitchFamily="34" charset="0"/>
              <a:cs typeface="Arial" panose="020B0604020202020204" pitchFamily="34" charset="0"/>
            </a:endParaRPr>
          </a:p>
        </p:txBody>
      </p:sp>
      <p:sp>
        <p:nvSpPr>
          <p:cNvPr id="7" name="Pladsholder til tekst 2">
            <a:extLst>
              <a:ext uri="{FF2B5EF4-FFF2-40B4-BE49-F238E27FC236}">
                <a16:creationId xmlns:a16="http://schemas.microsoft.com/office/drawing/2014/main" id="{954B94CA-2422-7F4B-ADDD-C2530E9D5578}"/>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0" name="Undertitel 2">
            <a:extLst>
              <a:ext uri="{FF2B5EF4-FFF2-40B4-BE49-F238E27FC236}">
                <a16:creationId xmlns:a16="http://schemas.microsoft.com/office/drawing/2014/main" id="{2C8405D3-5556-A64A-9E89-D369045573D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92721FC9-1DC5-BC47-ACB1-2B6592EDFE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2" name="Pladsholder til tekst 7">
            <a:extLst>
              <a:ext uri="{FF2B5EF4-FFF2-40B4-BE49-F238E27FC236}">
                <a16:creationId xmlns:a16="http://schemas.microsoft.com/office/drawing/2014/main" id="{7F5E9BAD-EDB8-4E48-98C8-EA67E56706ED}"/>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Tree>
    <p:extLst>
      <p:ext uri="{BB962C8B-B14F-4D97-AF65-F5344CB8AC3E}">
        <p14:creationId xmlns:p14="http://schemas.microsoft.com/office/powerpoint/2010/main" val="4161582477"/>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A dark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7"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latin typeface="Arial" panose="020B0604020202020204" pitchFamily="34" charset="0"/>
              <a:cs typeface="Arial" panose="020B0604020202020204" pitchFamily="34" charset="0"/>
            </a:endParaRPr>
          </a:p>
        </p:txBody>
      </p:sp>
      <p:sp>
        <p:nvSpPr>
          <p:cNvPr id="7" name="Pladsholder til tekst 2">
            <a:extLst>
              <a:ext uri="{FF2B5EF4-FFF2-40B4-BE49-F238E27FC236}">
                <a16:creationId xmlns:a16="http://schemas.microsoft.com/office/drawing/2014/main" id="{954B94CA-2422-7F4B-ADDD-C2530E9D5578}"/>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0" name="Undertitel 2">
            <a:extLst>
              <a:ext uri="{FF2B5EF4-FFF2-40B4-BE49-F238E27FC236}">
                <a16:creationId xmlns:a16="http://schemas.microsoft.com/office/drawing/2014/main" id="{2C8405D3-5556-A64A-9E89-D369045573D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92721FC9-1DC5-BC47-ACB1-2B6592EDFE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2" name="Pladsholder til tekst 7">
            <a:extLst>
              <a:ext uri="{FF2B5EF4-FFF2-40B4-BE49-F238E27FC236}">
                <a16:creationId xmlns:a16="http://schemas.microsoft.com/office/drawing/2014/main" id="{7F5E9BAD-EDB8-4E48-98C8-EA67E56706ED}"/>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13" name="Pladsholder til tekst 7">
            <a:extLst>
              <a:ext uri="{FF2B5EF4-FFF2-40B4-BE49-F238E27FC236}">
                <a16:creationId xmlns:a16="http://schemas.microsoft.com/office/drawing/2014/main" id="{B6C29F24-B025-5E40-9ED7-5443D8A47D11}"/>
              </a:ext>
            </a:extLst>
          </p:cNvPr>
          <p:cNvSpPr>
            <a:spLocks noGrp="1"/>
          </p:cNvSpPr>
          <p:nvPr>
            <p:ph type="body" sz="quarter" idx="12" hasCustomPrompt="1"/>
          </p:nvPr>
        </p:nvSpPr>
        <p:spPr>
          <a:xfrm>
            <a:off x="6456364"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Tree>
    <p:extLst>
      <p:ext uri="{BB962C8B-B14F-4D97-AF65-F5344CB8AC3E}">
        <p14:creationId xmlns:p14="http://schemas.microsoft.com/office/powerpoint/2010/main" val="3586936575"/>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A 50%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BB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7" name="Pladsholder til tekst 2">
            <a:extLst>
              <a:ext uri="{FF2B5EF4-FFF2-40B4-BE49-F238E27FC236}">
                <a16:creationId xmlns:a16="http://schemas.microsoft.com/office/drawing/2014/main" id="{9B6B6E24-81E9-9143-BD34-D68C65388A6C}"/>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BC274019-C7B3-734C-BCEB-2E2C674A7CDD}"/>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7889E551-FB93-4241-976B-DCE16AAA65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0" name="Pladsholder til tekst 7">
            <a:extLst>
              <a:ext uri="{FF2B5EF4-FFF2-40B4-BE49-F238E27FC236}">
                <a16:creationId xmlns:a16="http://schemas.microsoft.com/office/drawing/2014/main" id="{9CAA14C4-1DF4-DE4C-9AAB-6A0CB6729FEF}"/>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
        <p:nvSpPr>
          <p:cNvPr id="12" name="Pladsholder til tekst 7">
            <a:extLst>
              <a:ext uri="{FF2B5EF4-FFF2-40B4-BE49-F238E27FC236}">
                <a16:creationId xmlns:a16="http://schemas.microsoft.com/office/drawing/2014/main" id="{23643BFA-8E02-E449-A7BD-09F4E0C933AC}"/>
              </a:ext>
            </a:extLst>
          </p:cNvPr>
          <p:cNvSpPr>
            <a:spLocks noGrp="1"/>
          </p:cNvSpPr>
          <p:nvPr>
            <p:ph type="body" sz="quarter" idx="12" hasCustomPrompt="1"/>
          </p:nvPr>
        </p:nvSpPr>
        <p:spPr>
          <a:xfrm>
            <a:off x="6456362" y="1850051"/>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Tree>
    <p:extLst>
      <p:ext uri="{BB962C8B-B14F-4D97-AF65-F5344CB8AC3E}">
        <p14:creationId xmlns:p14="http://schemas.microsoft.com/office/powerpoint/2010/main" val="1955159414"/>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A 50% dark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8BA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7" name="Pladsholder til tekst 2">
            <a:extLst>
              <a:ext uri="{FF2B5EF4-FFF2-40B4-BE49-F238E27FC236}">
                <a16:creationId xmlns:a16="http://schemas.microsoft.com/office/drawing/2014/main" id="{47FADF61-133E-0349-BE18-0FF2B0420F0B}"/>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0" name="Undertitel 2">
            <a:extLst>
              <a:ext uri="{FF2B5EF4-FFF2-40B4-BE49-F238E27FC236}">
                <a16:creationId xmlns:a16="http://schemas.microsoft.com/office/drawing/2014/main" id="{C88F8A27-BFE7-DA4E-9E76-1ED63EA83E7B}"/>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44B9CF16-C2F6-CD41-9E22-0060BD8ADC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3" name="Pladsholder til tekst 7">
            <a:extLst>
              <a:ext uri="{FF2B5EF4-FFF2-40B4-BE49-F238E27FC236}">
                <a16:creationId xmlns:a16="http://schemas.microsoft.com/office/drawing/2014/main" id="{AF7F1362-E7F6-9542-B2B1-6C30EEA4E65A}"/>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a:p>
            <a:pPr lvl="0"/>
            <a:endParaRPr lang="en-US" noProof="0" dirty="0"/>
          </a:p>
        </p:txBody>
      </p:sp>
      <p:sp>
        <p:nvSpPr>
          <p:cNvPr id="14" name="Pladsholder til tekst 7">
            <a:extLst>
              <a:ext uri="{FF2B5EF4-FFF2-40B4-BE49-F238E27FC236}">
                <a16:creationId xmlns:a16="http://schemas.microsoft.com/office/drawing/2014/main" id="{D8848E84-0EB2-714C-9D18-C2EC985AF3C5}"/>
              </a:ext>
            </a:extLst>
          </p:cNvPr>
          <p:cNvSpPr>
            <a:spLocks noGrp="1"/>
          </p:cNvSpPr>
          <p:nvPr>
            <p:ph type="body" sz="quarter" idx="12" hasCustomPrompt="1"/>
          </p:nvPr>
        </p:nvSpPr>
        <p:spPr>
          <a:xfrm>
            <a:off x="6456362" y="1850051"/>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Tree>
    <p:extLst>
      <p:ext uri="{BB962C8B-B14F-4D97-AF65-F5344CB8AC3E}">
        <p14:creationId xmlns:p14="http://schemas.microsoft.com/office/powerpoint/2010/main" val="250286388"/>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oy front page">
    <p:spTree>
      <p:nvGrpSpPr>
        <p:cNvPr id="1" name=""/>
        <p:cNvGrpSpPr/>
        <p:nvPr/>
      </p:nvGrpSpPr>
      <p:grpSpPr>
        <a:xfrm>
          <a:off x="0" y="0"/>
          <a:ext cx="0" cy="0"/>
          <a:chOff x="0" y="0"/>
          <a:chExt cx="0" cy="0"/>
        </a:xfrm>
      </p:grpSpPr>
      <p:pic>
        <p:nvPicPr>
          <p:cNvPr id="14" name="Billede 13" descr="Et billede, der indeholder person, indendørs, dreng, væg&#10;&#10;Automatisk genereret beskrivelse">
            <a:extLst>
              <a:ext uri="{FF2B5EF4-FFF2-40B4-BE49-F238E27FC236}">
                <a16:creationId xmlns:a16="http://schemas.microsoft.com/office/drawing/2014/main" id="{C8153EE8-9CA1-224D-AE1C-725B31BF0EA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988" y="1"/>
            <a:ext cx="11375034" cy="4941888"/>
          </a:xfrm>
          <a:prstGeom prst="rect">
            <a:avLst/>
          </a:prstGeom>
        </p:spPr>
      </p:pic>
      <p:sp>
        <p:nvSpPr>
          <p:cNvPr id="12" name="Undertitel 2">
            <a:extLst>
              <a:ext uri="{FF2B5EF4-FFF2-40B4-BE49-F238E27FC236}">
                <a16:creationId xmlns:a16="http://schemas.microsoft.com/office/drawing/2014/main" id="{0038BABB-4039-DA4F-9153-811E6DCDA2C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3" name="Billede 12">
            <a:extLst>
              <a:ext uri="{FF2B5EF4-FFF2-40B4-BE49-F238E27FC236}">
                <a16:creationId xmlns:a16="http://schemas.microsoft.com/office/drawing/2014/main" id="{3AE0FDF3-813B-F142-8096-EACF60ABDE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7" name="Pladsholder til tekst 6">
            <a:extLst>
              <a:ext uri="{FF2B5EF4-FFF2-40B4-BE49-F238E27FC236}">
                <a16:creationId xmlns:a16="http://schemas.microsoft.com/office/drawing/2014/main" id="{29B51B2B-113D-2D44-BEFC-09EEB6DE7313}"/>
              </a:ext>
            </a:extLst>
          </p:cNvPr>
          <p:cNvSpPr>
            <a:spLocks noGrp="1"/>
          </p:cNvSpPr>
          <p:nvPr>
            <p:ph type="body" sz="quarter" idx="10" hasCustomPrompt="1"/>
          </p:nvPr>
        </p:nvSpPr>
        <p:spPr>
          <a:xfrm>
            <a:off x="399600" y="5661248"/>
            <a:ext cx="10583862" cy="215677"/>
          </a:xfrm>
          <a:prstGeom prst="rect">
            <a:avLst/>
          </a:prstGeom>
        </p:spPr>
        <p:txBody>
          <a:bodyPr lIns="0" tIns="0" rIns="0" bIns="0"/>
          <a:lstStyle>
            <a:lvl1pPr marL="0" indent="0">
              <a:buNone/>
              <a:defRPr sz="2000"/>
            </a:lvl1pPr>
          </a:lstStyle>
          <a:p>
            <a:r>
              <a:rPr lang="da-DK" dirty="0" err="1"/>
              <a:t>Click</a:t>
            </a:r>
            <a:r>
              <a:rPr lang="da-DK" dirty="0"/>
              <a:t> to </a:t>
            </a:r>
            <a:r>
              <a:rPr lang="da-DK" dirty="0" err="1"/>
              <a:t>add</a:t>
            </a:r>
            <a:r>
              <a:rPr lang="da-DK" dirty="0"/>
              <a:t> </a:t>
            </a:r>
            <a:r>
              <a:rPr lang="da-DK" dirty="0" err="1"/>
              <a:t>subtext</a:t>
            </a:r>
            <a:endParaRPr lang="da-DK" dirty="0"/>
          </a:p>
        </p:txBody>
      </p:sp>
      <p:sp>
        <p:nvSpPr>
          <p:cNvPr id="8" name="Pladsholder til tekst 6">
            <a:extLst>
              <a:ext uri="{FF2B5EF4-FFF2-40B4-BE49-F238E27FC236}">
                <a16:creationId xmlns:a16="http://schemas.microsoft.com/office/drawing/2014/main" id="{E2424742-D764-A34F-99FD-2D0C5F2561B8}"/>
              </a:ext>
            </a:extLst>
          </p:cNvPr>
          <p:cNvSpPr>
            <a:spLocks noGrp="1"/>
          </p:cNvSpPr>
          <p:nvPr>
            <p:ph type="body" sz="quarter" idx="11" hasCustomPrompt="1"/>
          </p:nvPr>
        </p:nvSpPr>
        <p:spPr>
          <a:xfrm>
            <a:off x="392708" y="5114133"/>
            <a:ext cx="10583862" cy="403099"/>
          </a:xfrm>
          <a:prstGeom prst="rect">
            <a:avLst/>
          </a:prstGeom>
        </p:spPr>
        <p:txBody>
          <a:bodyPr lIns="0" tIns="0" rIns="0" bIns="0"/>
          <a:lstStyle>
            <a:lvl1pPr marL="0" indent="0">
              <a:buNone/>
              <a:defRPr sz="3200"/>
            </a:lvl1pPr>
          </a:lstStyle>
          <a:p>
            <a:r>
              <a:rPr lang="da-DK" dirty="0" err="1"/>
              <a:t>Click</a:t>
            </a:r>
            <a:r>
              <a:rPr lang="da-DK" dirty="0"/>
              <a:t> to </a:t>
            </a:r>
            <a:r>
              <a:rPr lang="da-DK" dirty="0" err="1"/>
              <a:t>add</a:t>
            </a:r>
            <a:r>
              <a:rPr lang="da-DK" dirty="0"/>
              <a:t> </a:t>
            </a:r>
            <a:r>
              <a:rPr lang="da-DK" dirty="0" err="1"/>
              <a:t>title</a:t>
            </a:r>
            <a:endParaRPr lang="da-DK" dirty="0"/>
          </a:p>
        </p:txBody>
      </p:sp>
    </p:spTree>
    <p:extLst>
      <p:ext uri="{BB962C8B-B14F-4D97-AF65-F5344CB8AC3E}">
        <p14:creationId xmlns:p14="http://schemas.microsoft.com/office/powerpoint/2010/main" val="3283529214"/>
      </p:ext>
    </p:extLst>
  </p:cSld>
  <p:clrMapOvr>
    <a:masterClrMapping/>
  </p:clrMapOvr>
  <p:extLst>
    <p:ext uri="{DCECCB84-F9BA-43D5-87BE-67443E8EF086}">
      <p15:sldGuideLst xmlns:p15="http://schemas.microsoft.com/office/powerpoint/2012/main">
        <p15:guide id="1" orient="horz" pos="31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A green, bullets over two columns with subheadlin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2221"/>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3" name="Pladsholder til tekst 7">
            <a:extLst>
              <a:ext uri="{FF2B5EF4-FFF2-40B4-BE49-F238E27FC236}">
                <a16:creationId xmlns:a16="http://schemas.microsoft.com/office/drawing/2014/main" id="{B6FBED12-7897-7749-8BC0-FE568CA6FE76}"/>
              </a:ext>
            </a:extLst>
          </p:cNvPr>
          <p:cNvSpPr>
            <a:spLocks noGrp="1"/>
          </p:cNvSpPr>
          <p:nvPr>
            <p:ph type="body" sz="quarter" idx="11" hasCustomPrompt="1"/>
          </p:nvPr>
        </p:nvSpPr>
        <p:spPr>
          <a:xfrm>
            <a:off x="839787" y="1848424"/>
            <a:ext cx="10512425" cy="348541"/>
          </a:xfrm>
          <a:prstGeom prst="rect">
            <a:avLst/>
          </a:prstGeom>
        </p:spPr>
        <p:txBody>
          <a:bodyPr lIns="0" tIns="0" rIns="0" bIns="0"/>
          <a:lstStyle>
            <a:lvl1pPr marL="0" indent="0">
              <a:buNone/>
              <a:defRPr lang="da-DK" sz="2400" smtClean="0">
                <a:solidFill>
                  <a:schemeClr val="bg1"/>
                </a:solidFill>
                <a:effectLst/>
              </a:defRPr>
            </a:lvl1pPr>
          </a:lstStyle>
          <a:p>
            <a:r>
              <a:rPr lang="da-DK" dirty="0" err="1"/>
              <a:t>Click</a:t>
            </a:r>
            <a:r>
              <a:rPr lang="da-DK" dirty="0"/>
              <a:t> </a:t>
            </a:r>
            <a:r>
              <a:rPr lang="da-DK" dirty="0" err="1"/>
              <a:t>here</a:t>
            </a:r>
            <a:r>
              <a:rPr lang="da-DK" dirty="0"/>
              <a:t> to </a:t>
            </a:r>
            <a:r>
              <a:rPr lang="da-DK" dirty="0" err="1"/>
              <a:t>add</a:t>
            </a:r>
            <a:r>
              <a:rPr lang="da-DK" dirty="0"/>
              <a:t> </a:t>
            </a:r>
            <a:r>
              <a:rPr lang="da-DK" dirty="0" err="1"/>
              <a:t>subheading</a:t>
            </a:r>
            <a:endParaRPr lang="da-DK" dirty="0"/>
          </a:p>
        </p:txBody>
      </p:sp>
      <p:sp>
        <p:nvSpPr>
          <p:cNvPr id="5" name="Pladsholder til indhold 2">
            <a:extLst>
              <a:ext uri="{FF2B5EF4-FFF2-40B4-BE49-F238E27FC236}">
                <a16:creationId xmlns:a16="http://schemas.microsoft.com/office/drawing/2014/main" id="{70869BA3-4F6F-1747-B3D2-762E9B9F9269}"/>
              </a:ext>
            </a:extLst>
          </p:cNvPr>
          <p:cNvSpPr>
            <a:spLocks noGrp="1"/>
          </p:cNvSpPr>
          <p:nvPr>
            <p:ph idx="1" hasCustomPrompt="1"/>
          </p:nvPr>
        </p:nvSpPr>
        <p:spPr>
          <a:xfrm>
            <a:off x="839788" y="2376040"/>
            <a:ext cx="10512425" cy="3141192"/>
          </a:xfrm>
          <a:prstGeom prst="rect">
            <a:avLst/>
          </a:prstGeom>
        </p:spPr>
        <p:txBody>
          <a:bodyPr lIns="0" tIns="0" rIns="0" bIns="0"/>
          <a:lstStyle>
            <a:lvl1pPr marL="252000" indent="-252000" algn="l" defTabSz="914400" rtl="0" eaLnBrk="1" latinLnBrk="0" hangingPunct="1">
              <a:lnSpc>
                <a:spcPct val="90000"/>
              </a:lnSpc>
              <a:buClr>
                <a:schemeClr val="bg1"/>
              </a:buClr>
              <a:buFont typeface="Arial" panose="020B0604020202020204" pitchFamily="34" charset="0"/>
              <a:buChar char="•"/>
              <a:defRPr lang="en-US" sz="2000" kern="1200" noProof="0" dirty="0">
                <a:solidFill>
                  <a:schemeClr val="bg1"/>
                </a:solidFill>
                <a:latin typeface="+mj-lt"/>
                <a:ea typeface="+mn-ea"/>
                <a:cs typeface="+mn-cs"/>
              </a:defRPr>
            </a:lvl1pPr>
            <a:lvl2pPr marL="554037"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2pPr>
            <a:lvl3pPr marL="861750"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3pPr>
            <a:lvl4pPr>
              <a:buClr>
                <a:srgbClr val="2BC4B6"/>
              </a:buClr>
              <a:defRPr/>
            </a:lvl4pPr>
            <a:lvl5pPr>
              <a:buClr>
                <a:srgbClr val="2BC4B6"/>
              </a:buClr>
              <a:defRPr/>
            </a:lvl5pPr>
          </a:lstStyle>
          <a:p>
            <a:pPr lvl="0"/>
            <a:r>
              <a:rPr lang="en-US" noProof="0" dirty="0"/>
              <a:t>Click to add text</a:t>
            </a:r>
          </a:p>
          <a:p>
            <a:pPr lvl="1"/>
            <a:r>
              <a:rPr lang="en-US" noProof="0" dirty="0"/>
              <a:t>Second level</a:t>
            </a:r>
          </a:p>
          <a:p>
            <a:pPr lvl="2"/>
            <a:r>
              <a:rPr lang="en-US" noProof="0" dirty="0"/>
              <a:t>Third level</a:t>
            </a:r>
          </a:p>
        </p:txBody>
      </p:sp>
      <p:sp>
        <p:nvSpPr>
          <p:cNvPr id="8" name="Undertitel 2">
            <a:extLst>
              <a:ext uri="{FF2B5EF4-FFF2-40B4-BE49-F238E27FC236}">
                <a16:creationId xmlns:a16="http://schemas.microsoft.com/office/drawing/2014/main" id="{B6A9443C-C3F8-F94D-8F91-00FBB70EBDEC}"/>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0B9A77E4-65CF-E04C-AD40-C19E5007DB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3382751436"/>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A green, bullets with subheadlines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2221"/>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3" name="Pladsholder til tekst 7">
            <a:extLst>
              <a:ext uri="{FF2B5EF4-FFF2-40B4-BE49-F238E27FC236}">
                <a16:creationId xmlns:a16="http://schemas.microsoft.com/office/drawing/2014/main" id="{B6FBED12-7897-7749-8BC0-FE568CA6FE76}"/>
              </a:ext>
            </a:extLst>
          </p:cNvPr>
          <p:cNvSpPr>
            <a:spLocks noGrp="1"/>
          </p:cNvSpPr>
          <p:nvPr>
            <p:ph type="body" sz="quarter" idx="11" hasCustomPrompt="1"/>
          </p:nvPr>
        </p:nvSpPr>
        <p:spPr>
          <a:xfrm>
            <a:off x="839787" y="1848424"/>
            <a:ext cx="4895851" cy="348541"/>
          </a:xfrm>
          <a:prstGeom prst="rect">
            <a:avLst/>
          </a:prstGeom>
        </p:spPr>
        <p:txBody>
          <a:bodyPr lIns="0" tIns="0" rIns="0" bIns="0"/>
          <a:lstStyle>
            <a:lvl1pPr marL="0" indent="0">
              <a:buNone/>
              <a:defRPr lang="da-DK" sz="2400" smtClean="0">
                <a:solidFill>
                  <a:schemeClr val="bg1"/>
                </a:solidFill>
                <a:effectLst/>
              </a:defRPr>
            </a:lvl1pPr>
          </a:lstStyle>
          <a:p>
            <a:r>
              <a:rPr lang="da-DK" dirty="0" err="1"/>
              <a:t>Click</a:t>
            </a:r>
            <a:r>
              <a:rPr lang="da-DK" dirty="0"/>
              <a:t> </a:t>
            </a:r>
            <a:r>
              <a:rPr lang="da-DK" dirty="0" err="1"/>
              <a:t>here</a:t>
            </a:r>
            <a:r>
              <a:rPr lang="da-DK" dirty="0"/>
              <a:t> to </a:t>
            </a:r>
            <a:r>
              <a:rPr lang="da-DK" dirty="0" err="1"/>
              <a:t>add</a:t>
            </a:r>
            <a:r>
              <a:rPr lang="da-DK" dirty="0"/>
              <a:t> </a:t>
            </a:r>
            <a:r>
              <a:rPr lang="da-DK" dirty="0" err="1"/>
              <a:t>subheading</a:t>
            </a:r>
            <a:endParaRPr lang="da-DK" dirty="0"/>
          </a:p>
        </p:txBody>
      </p:sp>
      <p:sp>
        <p:nvSpPr>
          <p:cNvPr id="5" name="Pladsholder til indhold 2">
            <a:extLst>
              <a:ext uri="{FF2B5EF4-FFF2-40B4-BE49-F238E27FC236}">
                <a16:creationId xmlns:a16="http://schemas.microsoft.com/office/drawing/2014/main" id="{70869BA3-4F6F-1747-B3D2-762E9B9F9269}"/>
              </a:ext>
            </a:extLst>
          </p:cNvPr>
          <p:cNvSpPr>
            <a:spLocks noGrp="1"/>
          </p:cNvSpPr>
          <p:nvPr>
            <p:ph idx="1" hasCustomPrompt="1"/>
          </p:nvPr>
        </p:nvSpPr>
        <p:spPr>
          <a:xfrm>
            <a:off x="839789" y="2376040"/>
            <a:ext cx="4895850" cy="3141192"/>
          </a:xfrm>
          <a:prstGeom prst="rect">
            <a:avLst/>
          </a:prstGeom>
        </p:spPr>
        <p:txBody>
          <a:bodyPr lIns="0" tIns="0" rIns="0" bIns="0"/>
          <a:lstStyle>
            <a:lvl1pPr marL="252000" indent="-252000" algn="l" defTabSz="914400" rtl="0" eaLnBrk="1" latinLnBrk="0" hangingPunct="1">
              <a:lnSpc>
                <a:spcPct val="90000"/>
              </a:lnSpc>
              <a:buClr>
                <a:schemeClr val="bg1"/>
              </a:buClr>
              <a:buFont typeface="Arial" panose="020B0604020202020204" pitchFamily="34" charset="0"/>
              <a:buChar char="•"/>
              <a:defRPr lang="en-US" sz="2000" kern="1200" noProof="0" dirty="0">
                <a:solidFill>
                  <a:schemeClr val="bg1"/>
                </a:solidFill>
                <a:latin typeface="+mj-lt"/>
                <a:ea typeface="+mn-ea"/>
                <a:cs typeface="+mn-cs"/>
              </a:defRPr>
            </a:lvl1pPr>
            <a:lvl2pPr marL="554037"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2pPr>
            <a:lvl3pPr marL="861750"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3pPr>
            <a:lvl4pPr>
              <a:buClr>
                <a:srgbClr val="2BC4B6"/>
              </a:buClr>
              <a:defRPr/>
            </a:lvl4pPr>
            <a:lvl5pPr>
              <a:buClr>
                <a:srgbClr val="2BC4B6"/>
              </a:buClr>
              <a:defRPr/>
            </a:lvl5pPr>
          </a:lstStyle>
          <a:p>
            <a:pPr lvl="0"/>
            <a:r>
              <a:rPr lang="en-US" noProof="0" dirty="0"/>
              <a:t>Click to add text</a:t>
            </a:r>
          </a:p>
          <a:p>
            <a:pPr lvl="1"/>
            <a:r>
              <a:rPr lang="en-US" noProof="0" dirty="0"/>
              <a:t>Second level</a:t>
            </a:r>
          </a:p>
          <a:p>
            <a:pPr lvl="2"/>
            <a:r>
              <a:rPr lang="en-US" noProof="0" dirty="0"/>
              <a:t>Third level</a:t>
            </a:r>
          </a:p>
        </p:txBody>
      </p:sp>
      <p:sp>
        <p:nvSpPr>
          <p:cNvPr id="6" name="Pladsholder til tekst 7">
            <a:extLst>
              <a:ext uri="{FF2B5EF4-FFF2-40B4-BE49-F238E27FC236}">
                <a16:creationId xmlns:a16="http://schemas.microsoft.com/office/drawing/2014/main" id="{F98842D4-CC33-B640-A303-D77E28CF101F}"/>
              </a:ext>
            </a:extLst>
          </p:cNvPr>
          <p:cNvSpPr>
            <a:spLocks noGrp="1"/>
          </p:cNvSpPr>
          <p:nvPr>
            <p:ph type="body" sz="quarter" idx="12" hasCustomPrompt="1"/>
          </p:nvPr>
        </p:nvSpPr>
        <p:spPr>
          <a:xfrm>
            <a:off x="6456360" y="1848424"/>
            <a:ext cx="4895851" cy="348541"/>
          </a:xfrm>
          <a:prstGeom prst="rect">
            <a:avLst/>
          </a:prstGeom>
        </p:spPr>
        <p:txBody>
          <a:bodyPr lIns="0" tIns="0" rIns="0" bIns="0"/>
          <a:lstStyle>
            <a:lvl1pPr marL="0" indent="0">
              <a:buNone/>
              <a:defRPr lang="da-DK" sz="2400" smtClean="0">
                <a:solidFill>
                  <a:schemeClr val="bg1"/>
                </a:solidFill>
                <a:effectLst/>
              </a:defRPr>
            </a:lvl1pPr>
          </a:lstStyle>
          <a:p>
            <a:r>
              <a:rPr lang="da-DK" dirty="0" err="1"/>
              <a:t>Click</a:t>
            </a:r>
            <a:r>
              <a:rPr lang="da-DK" dirty="0"/>
              <a:t> </a:t>
            </a:r>
            <a:r>
              <a:rPr lang="da-DK" dirty="0" err="1"/>
              <a:t>here</a:t>
            </a:r>
            <a:r>
              <a:rPr lang="da-DK" dirty="0"/>
              <a:t> to </a:t>
            </a:r>
            <a:r>
              <a:rPr lang="da-DK" dirty="0" err="1"/>
              <a:t>add</a:t>
            </a:r>
            <a:r>
              <a:rPr lang="da-DK" dirty="0"/>
              <a:t> </a:t>
            </a:r>
            <a:r>
              <a:rPr lang="da-DK" dirty="0" err="1"/>
              <a:t>subheading</a:t>
            </a:r>
            <a:endParaRPr lang="da-DK" dirty="0"/>
          </a:p>
        </p:txBody>
      </p:sp>
      <p:sp>
        <p:nvSpPr>
          <p:cNvPr id="7" name="Pladsholder til indhold 2">
            <a:extLst>
              <a:ext uri="{FF2B5EF4-FFF2-40B4-BE49-F238E27FC236}">
                <a16:creationId xmlns:a16="http://schemas.microsoft.com/office/drawing/2014/main" id="{7D39B181-6D84-2C44-9400-E85BDDB22BBA}"/>
              </a:ext>
            </a:extLst>
          </p:cNvPr>
          <p:cNvSpPr>
            <a:spLocks noGrp="1"/>
          </p:cNvSpPr>
          <p:nvPr>
            <p:ph idx="13" hasCustomPrompt="1"/>
          </p:nvPr>
        </p:nvSpPr>
        <p:spPr>
          <a:xfrm>
            <a:off x="6456362" y="2376040"/>
            <a:ext cx="4895850" cy="3141192"/>
          </a:xfrm>
          <a:prstGeom prst="rect">
            <a:avLst/>
          </a:prstGeom>
        </p:spPr>
        <p:txBody>
          <a:bodyPr lIns="0" tIns="0" rIns="0" bIns="0"/>
          <a:lstStyle>
            <a:lvl1pPr marL="252000" indent="-252000" algn="l" defTabSz="914400" rtl="0" eaLnBrk="1" latinLnBrk="0" hangingPunct="1">
              <a:lnSpc>
                <a:spcPct val="90000"/>
              </a:lnSpc>
              <a:buClr>
                <a:schemeClr val="bg1"/>
              </a:buClr>
              <a:buFont typeface="Arial" panose="020B0604020202020204" pitchFamily="34" charset="0"/>
              <a:buChar char="•"/>
              <a:defRPr lang="en-US" sz="2000" kern="1200" noProof="0" dirty="0">
                <a:solidFill>
                  <a:schemeClr val="bg1"/>
                </a:solidFill>
                <a:latin typeface="+mj-lt"/>
                <a:ea typeface="+mn-ea"/>
                <a:cs typeface="+mn-cs"/>
              </a:defRPr>
            </a:lvl1pPr>
            <a:lvl2pPr marL="554037"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2pPr>
            <a:lvl3pPr marL="861750"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3pPr>
            <a:lvl4pPr>
              <a:buClr>
                <a:srgbClr val="2BC4B6"/>
              </a:buClr>
              <a:defRPr/>
            </a:lvl4pPr>
            <a:lvl5pPr>
              <a:buClr>
                <a:srgbClr val="2BC4B6"/>
              </a:buClr>
              <a:defRPr/>
            </a:lvl5pPr>
          </a:lstStyle>
          <a:p>
            <a:pPr lvl="0"/>
            <a:r>
              <a:rPr lang="en-US" noProof="0" dirty="0"/>
              <a:t>Click to add text</a:t>
            </a:r>
          </a:p>
          <a:p>
            <a:pPr lvl="1"/>
            <a:r>
              <a:rPr lang="en-US" noProof="0" dirty="0"/>
              <a:t>Second level</a:t>
            </a:r>
          </a:p>
          <a:p>
            <a:pPr lvl="2"/>
            <a:r>
              <a:rPr lang="en-US" noProof="0" dirty="0"/>
              <a:t>Third level</a:t>
            </a:r>
          </a:p>
        </p:txBody>
      </p:sp>
      <p:sp>
        <p:nvSpPr>
          <p:cNvPr id="10" name="Undertitel 2">
            <a:extLst>
              <a:ext uri="{FF2B5EF4-FFF2-40B4-BE49-F238E27FC236}">
                <a16:creationId xmlns:a16="http://schemas.microsoft.com/office/drawing/2014/main" id="{F5041824-65B2-ED40-8CBC-0D2C352BA20C}"/>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9E36A574-019B-D940-B660-698DE162A79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306552205"/>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A dark green, bullets over two columns with subheadlin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2221"/>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3" name="Pladsholder til tekst 7">
            <a:extLst>
              <a:ext uri="{FF2B5EF4-FFF2-40B4-BE49-F238E27FC236}">
                <a16:creationId xmlns:a16="http://schemas.microsoft.com/office/drawing/2014/main" id="{B6FBED12-7897-7749-8BC0-FE568CA6FE76}"/>
              </a:ext>
            </a:extLst>
          </p:cNvPr>
          <p:cNvSpPr>
            <a:spLocks noGrp="1"/>
          </p:cNvSpPr>
          <p:nvPr>
            <p:ph type="body" sz="quarter" idx="11" hasCustomPrompt="1"/>
          </p:nvPr>
        </p:nvSpPr>
        <p:spPr>
          <a:xfrm>
            <a:off x="839787" y="1848424"/>
            <a:ext cx="10512425" cy="348541"/>
          </a:xfrm>
          <a:prstGeom prst="rect">
            <a:avLst/>
          </a:prstGeom>
        </p:spPr>
        <p:txBody>
          <a:bodyPr lIns="0" tIns="0" rIns="0" bIns="0"/>
          <a:lstStyle>
            <a:lvl1pPr marL="0" indent="0">
              <a:buNone/>
              <a:defRPr lang="da-DK" sz="2400" smtClean="0">
                <a:solidFill>
                  <a:schemeClr val="bg1"/>
                </a:solidFill>
                <a:effectLst/>
              </a:defRPr>
            </a:lvl1pPr>
          </a:lstStyle>
          <a:p>
            <a:r>
              <a:rPr lang="da-DK" dirty="0" err="1"/>
              <a:t>Click</a:t>
            </a:r>
            <a:r>
              <a:rPr lang="da-DK" dirty="0"/>
              <a:t> </a:t>
            </a:r>
            <a:r>
              <a:rPr lang="da-DK" dirty="0" err="1"/>
              <a:t>here</a:t>
            </a:r>
            <a:r>
              <a:rPr lang="da-DK" dirty="0"/>
              <a:t> to </a:t>
            </a:r>
            <a:r>
              <a:rPr lang="da-DK" dirty="0" err="1"/>
              <a:t>add</a:t>
            </a:r>
            <a:r>
              <a:rPr lang="da-DK" dirty="0"/>
              <a:t> </a:t>
            </a:r>
            <a:r>
              <a:rPr lang="da-DK" dirty="0" err="1"/>
              <a:t>subheading</a:t>
            </a:r>
            <a:endParaRPr lang="da-DK" dirty="0"/>
          </a:p>
        </p:txBody>
      </p:sp>
      <p:sp>
        <p:nvSpPr>
          <p:cNvPr id="5" name="Pladsholder til indhold 2">
            <a:extLst>
              <a:ext uri="{FF2B5EF4-FFF2-40B4-BE49-F238E27FC236}">
                <a16:creationId xmlns:a16="http://schemas.microsoft.com/office/drawing/2014/main" id="{70869BA3-4F6F-1747-B3D2-762E9B9F9269}"/>
              </a:ext>
            </a:extLst>
          </p:cNvPr>
          <p:cNvSpPr>
            <a:spLocks noGrp="1"/>
          </p:cNvSpPr>
          <p:nvPr>
            <p:ph idx="1" hasCustomPrompt="1"/>
          </p:nvPr>
        </p:nvSpPr>
        <p:spPr>
          <a:xfrm>
            <a:off x="839788" y="2376040"/>
            <a:ext cx="10512425" cy="3141192"/>
          </a:xfrm>
          <a:prstGeom prst="rect">
            <a:avLst/>
          </a:prstGeom>
        </p:spPr>
        <p:txBody>
          <a:bodyPr lIns="0" tIns="0" rIns="0" bIns="0"/>
          <a:lstStyle>
            <a:lvl1pPr marL="252000" indent="-252000" algn="l" defTabSz="914400" rtl="0" eaLnBrk="1" latinLnBrk="0" hangingPunct="1">
              <a:lnSpc>
                <a:spcPct val="90000"/>
              </a:lnSpc>
              <a:buClr>
                <a:schemeClr val="bg1"/>
              </a:buClr>
              <a:buFont typeface="Arial" panose="020B0604020202020204" pitchFamily="34" charset="0"/>
              <a:buChar char="•"/>
              <a:defRPr lang="en-US" sz="2000" kern="1200" noProof="0" dirty="0">
                <a:solidFill>
                  <a:schemeClr val="bg1"/>
                </a:solidFill>
                <a:latin typeface="+mj-lt"/>
                <a:ea typeface="+mn-ea"/>
                <a:cs typeface="+mn-cs"/>
              </a:defRPr>
            </a:lvl1pPr>
            <a:lvl2pPr marL="554037"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2pPr>
            <a:lvl3pPr marL="861750"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3pPr>
            <a:lvl4pPr>
              <a:buClr>
                <a:srgbClr val="2BC4B6"/>
              </a:buClr>
              <a:defRPr/>
            </a:lvl4pPr>
            <a:lvl5pPr>
              <a:buClr>
                <a:srgbClr val="2BC4B6"/>
              </a:buClr>
              <a:defRPr/>
            </a:lvl5pPr>
          </a:lstStyle>
          <a:p>
            <a:pPr lvl="0"/>
            <a:r>
              <a:rPr lang="en-US" noProof="0" dirty="0"/>
              <a:t>Click to add text</a:t>
            </a:r>
          </a:p>
          <a:p>
            <a:pPr lvl="1"/>
            <a:r>
              <a:rPr lang="en-US" noProof="0" dirty="0"/>
              <a:t>Second level</a:t>
            </a:r>
          </a:p>
          <a:p>
            <a:pPr lvl="2"/>
            <a:r>
              <a:rPr lang="en-US" noProof="0" dirty="0"/>
              <a:t>Third level</a:t>
            </a:r>
          </a:p>
        </p:txBody>
      </p:sp>
      <p:sp>
        <p:nvSpPr>
          <p:cNvPr id="8" name="Undertitel 2">
            <a:extLst>
              <a:ext uri="{FF2B5EF4-FFF2-40B4-BE49-F238E27FC236}">
                <a16:creationId xmlns:a16="http://schemas.microsoft.com/office/drawing/2014/main" id="{15950FF2-13F4-FE41-BAE2-BC888C58EBAC}"/>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9697034B-353D-A846-B339-A86DC9211B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3010434709"/>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A dark green, bullets with subheadlines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2221"/>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3" name="Pladsholder til tekst 7">
            <a:extLst>
              <a:ext uri="{FF2B5EF4-FFF2-40B4-BE49-F238E27FC236}">
                <a16:creationId xmlns:a16="http://schemas.microsoft.com/office/drawing/2014/main" id="{B6FBED12-7897-7749-8BC0-FE568CA6FE76}"/>
              </a:ext>
            </a:extLst>
          </p:cNvPr>
          <p:cNvSpPr>
            <a:spLocks noGrp="1"/>
          </p:cNvSpPr>
          <p:nvPr>
            <p:ph type="body" sz="quarter" idx="11" hasCustomPrompt="1"/>
          </p:nvPr>
        </p:nvSpPr>
        <p:spPr>
          <a:xfrm>
            <a:off x="839787" y="1848424"/>
            <a:ext cx="4895851" cy="348541"/>
          </a:xfrm>
          <a:prstGeom prst="rect">
            <a:avLst/>
          </a:prstGeom>
        </p:spPr>
        <p:txBody>
          <a:bodyPr lIns="0" tIns="0" rIns="0" bIns="0"/>
          <a:lstStyle>
            <a:lvl1pPr marL="0" indent="0">
              <a:buNone/>
              <a:defRPr lang="da-DK" sz="2400" smtClean="0">
                <a:solidFill>
                  <a:schemeClr val="bg1"/>
                </a:solidFill>
                <a:effectLst/>
              </a:defRPr>
            </a:lvl1pPr>
          </a:lstStyle>
          <a:p>
            <a:r>
              <a:rPr lang="da-DK" dirty="0" err="1"/>
              <a:t>Click</a:t>
            </a:r>
            <a:r>
              <a:rPr lang="da-DK" dirty="0"/>
              <a:t> </a:t>
            </a:r>
            <a:r>
              <a:rPr lang="da-DK" dirty="0" err="1"/>
              <a:t>here</a:t>
            </a:r>
            <a:r>
              <a:rPr lang="da-DK" dirty="0"/>
              <a:t> to </a:t>
            </a:r>
            <a:r>
              <a:rPr lang="da-DK" dirty="0" err="1"/>
              <a:t>add</a:t>
            </a:r>
            <a:r>
              <a:rPr lang="da-DK" dirty="0"/>
              <a:t> </a:t>
            </a:r>
            <a:r>
              <a:rPr lang="da-DK" dirty="0" err="1"/>
              <a:t>subheading</a:t>
            </a:r>
            <a:endParaRPr lang="da-DK" dirty="0"/>
          </a:p>
        </p:txBody>
      </p:sp>
      <p:sp>
        <p:nvSpPr>
          <p:cNvPr id="5" name="Pladsholder til indhold 2">
            <a:extLst>
              <a:ext uri="{FF2B5EF4-FFF2-40B4-BE49-F238E27FC236}">
                <a16:creationId xmlns:a16="http://schemas.microsoft.com/office/drawing/2014/main" id="{70869BA3-4F6F-1747-B3D2-762E9B9F9269}"/>
              </a:ext>
            </a:extLst>
          </p:cNvPr>
          <p:cNvSpPr>
            <a:spLocks noGrp="1"/>
          </p:cNvSpPr>
          <p:nvPr>
            <p:ph idx="1" hasCustomPrompt="1"/>
          </p:nvPr>
        </p:nvSpPr>
        <p:spPr>
          <a:xfrm>
            <a:off x="839789" y="2376040"/>
            <a:ext cx="4895850" cy="3141192"/>
          </a:xfrm>
          <a:prstGeom prst="rect">
            <a:avLst/>
          </a:prstGeom>
        </p:spPr>
        <p:txBody>
          <a:bodyPr lIns="0" tIns="0" rIns="0" bIns="0"/>
          <a:lstStyle>
            <a:lvl1pPr marL="252000" indent="-252000" algn="l" defTabSz="914400" rtl="0" eaLnBrk="1" latinLnBrk="0" hangingPunct="1">
              <a:lnSpc>
                <a:spcPct val="90000"/>
              </a:lnSpc>
              <a:buClr>
                <a:schemeClr val="bg1"/>
              </a:buClr>
              <a:buFont typeface="Arial" panose="020B0604020202020204" pitchFamily="34" charset="0"/>
              <a:buChar char="•"/>
              <a:defRPr lang="en-US" sz="2000" kern="1200" noProof="0" dirty="0">
                <a:solidFill>
                  <a:schemeClr val="bg1"/>
                </a:solidFill>
                <a:latin typeface="+mj-lt"/>
                <a:ea typeface="+mn-ea"/>
                <a:cs typeface="+mn-cs"/>
              </a:defRPr>
            </a:lvl1pPr>
            <a:lvl2pPr marL="554037"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2pPr>
            <a:lvl3pPr marL="861750"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3pPr>
            <a:lvl4pPr>
              <a:buClr>
                <a:srgbClr val="2BC4B6"/>
              </a:buClr>
              <a:defRPr/>
            </a:lvl4pPr>
            <a:lvl5pPr>
              <a:buClr>
                <a:srgbClr val="2BC4B6"/>
              </a:buClr>
              <a:defRPr/>
            </a:lvl5pPr>
          </a:lstStyle>
          <a:p>
            <a:pPr lvl="0"/>
            <a:r>
              <a:rPr lang="en-US" noProof="0" dirty="0"/>
              <a:t>Click to add text</a:t>
            </a:r>
          </a:p>
          <a:p>
            <a:pPr lvl="1"/>
            <a:r>
              <a:rPr lang="en-US" noProof="0" dirty="0"/>
              <a:t>Second level</a:t>
            </a:r>
          </a:p>
          <a:p>
            <a:pPr lvl="2"/>
            <a:r>
              <a:rPr lang="en-US" noProof="0" dirty="0"/>
              <a:t>Third level</a:t>
            </a:r>
          </a:p>
        </p:txBody>
      </p:sp>
      <p:sp>
        <p:nvSpPr>
          <p:cNvPr id="6" name="Pladsholder til tekst 7">
            <a:extLst>
              <a:ext uri="{FF2B5EF4-FFF2-40B4-BE49-F238E27FC236}">
                <a16:creationId xmlns:a16="http://schemas.microsoft.com/office/drawing/2014/main" id="{F98842D4-CC33-B640-A303-D77E28CF101F}"/>
              </a:ext>
            </a:extLst>
          </p:cNvPr>
          <p:cNvSpPr>
            <a:spLocks noGrp="1"/>
          </p:cNvSpPr>
          <p:nvPr>
            <p:ph type="body" sz="quarter" idx="12" hasCustomPrompt="1"/>
          </p:nvPr>
        </p:nvSpPr>
        <p:spPr>
          <a:xfrm>
            <a:off x="6456360" y="1848424"/>
            <a:ext cx="4895851" cy="348541"/>
          </a:xfrm>
          <a:prstGeom prst="rect">
            <a:avLst/>
          </a:prstGeom>
        </p:spPr>
        <p:txBody>
          <a:bodyPr lIns="0" tIns="0" rIns="0" bIns="0"/>
          <a:lstStyle>
            <a:lvl1pPr marL="0" indent="0">
              <a:buNone/>
              <a:defRPr lang="da-DK" sz="2400" smtClean="0">
                <a:solidFill>
                  <a:schemeClr val="bg1"/>
                </a:solidFill>
                <a:effectLst/>
              </a:defRPr>
            </a:lvl1pPr>
          </a:lstStyle>
          <a:p>
            <a:r>
              <a:rPr lang="da-DK" dirty="0" err="1"/>
              <a:t>Click</a:t>
            </a:r>
            <a:r>
              <a:rPr lang="da-DK" dirty="0"/>
              <a:t> </a:t>
            </a:r>
            <a:r>
              <a:rPr lang="da-DK" dirty="0" err="1"/>
              <a:t>here</a:t>
            </a:r>
            <a:r>
              <a:rPr lang="da-DK" dirty="0"/>
              <a:t> to </a:t>
            </a:r>
            <a:r>
              <a:rPr lang="da-DK" dirty="0" err="1"/>
              <a:t>add</a:t>
            </a:r>
            <a:r>
              <a:rPr lang="da-DK" dirty="0"/>
              <a:t> </a:t>
            </a:r>
            <a:r>
              <a:rPr lang="da-DK" dirty="0" err="1"/>
              <a:t>subheading</a:t>
            </a:r>
            <a:endParaRPr lang="da-DK" dirty="0"/>
          </a:p>
        </p:txBody>
      </p:sp>
      <p:sp>
        <p:nvSpPr>
          <p:cNvPr id="7" name="Pladsholder til indhold 2">
            <a:extLst>
              <a:ext uri="{FF2B5EF4-FFF2-40B4-BE49-F238E27FC236}">
                <a16:creationId xmlns:a16="http://schemas.microsoft.com/office/drawing/2014/main" id="{7D39B181-6D84-2C44-9400-E85BDDB22BBA}"/>
              </a:ext>
            </a:extLst>
          </p:cNvPr>
          <p:cNvSpPr>
            <a:spLocks noGrp="1"/>
          </p:cNvSpPr>
          <p:nvPr>
            <p:ph idx="13" hasCustomPrompt="1"/>
          </p:nvPr>
        </p:nvSpPr>
        <p:spPr>
          <a:xfrm>
            <a:off x="6456362" y="2376040"/>
            <a:ext cx="4895850" cy="3141192"/>
          </a:xfrm>
          <a:prstGeom prst="rect">
            <a:avLst/>
          </a:prstGeom>
        </p:spPr>
        <p:txBody>
          <a:bodyPr lIns="0" tIns="0" rIns="0" bIns="0"/>
          <a:lstStyle>
            <a:lvl1pPr marL="252000" indent="-252000" algn="l" defTabSz="914400" rtl="0" eaLnBrk="1" latinLnBrk="0" hangingPunct="1">
              <a:lnSpc>
                <a:spcPct val="90000"/>
              </a:lnSpc>
              <a:buClr>
                <a:schemeClr val="bg1"/>
              </a:buClr>
              <a:buFont typeface="Arial" panose="020B0604020202020204" pitchFamily="34" charset="0"/>
              <a:buChar char="•"/>
              <a:defRPr lang="en-US" sz="2000" kern="1200" noProof="0" dirty="0">
                <a:solidFill>
                  <a:schemeClr val="bg1"/>
                </a:solidFill>
                <a:latin typeface="+mj-lt"/>
                <a:ea typeface="+mn-ea"/>
                <a:cs typeface="+mn-cs"/>
              </a:defRPr>
            </a:lvl1pPr>
            <a:lvl2pPr marL="554037"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2pPr>
            <a:lvl3pPr marL="861750" indent="-285750" algn="l" defTabSz="914400" rtl="0" eaLnBrk="1" latinLnBrk="0" hangingPunct="1">
              <a:lnSpc>
                <a:spcPct val="90000"/>
              </a:lnSpc>
              <a:buClr>
                <a:schemeClr val="bg1"/>
              </a:buClr>
              <a:buFont typeface="Systemskrift"/>
              <a:buChar char="–"/>
              <a:defRPr lang="en-US" sz="1600" kern="1200" noProof="0" dirty="0">
                <a:solidFill>
                  <a:schemeClr val="bg1"/>
                </a:solidFill>
                <a:latin typeface="+mj-lt"/>
                <a:ea typeface="+mn-ea"/>
                <a:cs typeface="+mn-cs"/>
              </a:defRPr>
            </a:lvl3pPr>
            <a:lvl4pPr>
              <a:buClr>
                <a:srgbClr val="2BC4B6"/>
              </a:buClr>
              <a:defRPr/>
            </a:lvl4pPr>
            <a:lvl5pPr>
              <a:buClr>
                <a:srgbClr val="2BC4B6"/>
              </a:buClr>
              <a:defRPr/>
            </a:lvl5pPr>
          </a:lstStyle>
          <a:p>
            <a:pPr lvl="0"/>
            <a:r>
              <a:rPr lang="en-US" noProof="0" dirty="0"/>
              <a:t>Click to add text</a:t>
            </a:r>
          </a:p>
          <a:p>
            <a:pPr lvl="1"/>
            <a:r>
              <a:rPr lang="en-US" noProof="0" dirty="0"/>
              <a:t>Second level</a:t>
            </a:r>
          </a:p>
          <a:p>
            <a:pPr lvl="2"/>
            <a:r>
              <a:rPr lang="en-US" noProof="0" dirty="0"/>
              <a:t>Third level</a:t>
            </a:r>
          </a:p>
        </p:txBody>
      </p:sp>
      <p:sp>
        <p:nvSpPr>
          <p:cNvPr id="10" name="Undertitel 2">
            <a:extLst>
              <a:ext uri="{FF2B5EF4-FFF2-40B4-BE49-F238E27FC236}">
                <a16:creationId xmlns:a16="http://schemas.microsoft.com/office/drawing/2014/main" id="{4C8AC01B-F4D2-804B-AF99-EB218BEB1764}"/>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FE975AD5-ED7F-EC46-9B8B-D8AEC4EA0D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1707773537"/>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two columns">
    <p:spTree>
      <p:nvGrpSpPr>
        <p:cNvPr id="1" name=""/>
        <p:cNvGrpSpPr/>
        <p:nvPr/>
      </p:nvGrpSpPr>
      <p:grpSpPr>
        <a:xfrm>
          <a:off x="0" y="0"/>
          <a:ext cx="0" cy="0"/>
          <a:chOff x="0" y="0"/>
          <a:chExt cx="0" cy="0"/>
        </a:xfrm>
      </p:grpSpPr>
      <p:sp>
        <p:nvSpPr>
          <p:cNvPr id="7" name="Pladsholder til tekst 2">
            <a:extLst>
              <a:ext uri="{FF2B5EF4-FFF2-40B4-BE49-F238E27FC236}">
                <a16:creationId xmlns:a16="http://schemas.microsoft.com/office/drawing/2014/main" id="{9B6B6E24-81E9-9143-BD34-D68C65388A6C}"/>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BC274019-C7B3-734C-BCEB-2E2C674A7CDD}"/>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7889E551-FB93-4241-976B-DCE16AAA65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0" name="Pladsholder til tekst 7">
            <a:extLst>
              <a:ext uri="{FF2B5EF4-FFF2-40B4-BE49-F238E27FC236}">
                <a16:creationId xmlns:a16="http://schemas.microsoft.com/office/drawing/2014/main" id="{9CAA14C4-1DF4-DE4C-9AAB-6A0CB6729FEF}"/>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
        <p:nvSpPr>
          <p:cNvPr id="12" name="Pladsholder til tekst 7">
            <a:extLst>
              <a:ext uri="{FF2B5EF4-FFF2-40B4-BE49-F238E27FC236}">
                <a16:creationId xmlns:a16="http://schemas.microsoft.com/office/drawing/2014/main" id="{23643BFA-8E02-E449-A7BD-09F4E0C933AC}"/>
              </a:ext>
            </a:extLst>
          </p:cNvPr>
          <p:cNvSpPr>
            <a:spLocks noGrp="1"/>
          </p:cNvSpPr>
          <p:nvPr>
            <p:ph type="body" sz="quarter" idx="12" hasCustomPrompt="1"/>
          </p:nvPr>
        </p:nvSpPr>
        <p:spPr>
          <a:xfrm>
            <a:off x="6456362" y="1850051"/>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Tree>
    <p:extLst>
      <p:ext uri="{BB962C8B-B14F-4D97-AF65-F5344CB8AC3E}">
        <p14:creationId xmlns:p14="http://schemas.microsoft.com/office/powerpoint/2010/main" val="2645091438"/>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A green, text left, image right edg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4" name="Pladsholder til billede 3">
            <a:extLst>
              <a:ext uri="{FF2B5EF4-FFF2-40B4-BE49-F238E27FC236}">
                <a16:creationId xmlns:a16="http://schemas.microsoft.com/office/drawing/2014/main" id="{517362EE-FDB8-CB4E-B1E6-0ACD8A9D450C}"/>
              </a:ext>
            </a:extLst>
          </p:cNvPr>
          <p:cNvSpPr>
            <a:spLocks noGrp="1"/>
          </p:cNvSpPr>
          <p:nvPr>
            <p:ph type="pic" sz="quarter" idx="12" hasCustomPrompt="1"/>
          </p:nvPr>
        </p:nvSpPr>
        <p:spPr>
          <a:xfrm>
            <a:off x="6456362" y="1852715"/>
            <a:ext cx="5735637" cy="3664517"/>
          </a:xfrm>
          <a:prstGeom prst="rect">
            <a:avLst/>
          </a:prstGeom>
        </p:spPr>
        <p:txBody>
          <a:bodyPr lIns="0" tIns="0" rIns="0" bIns="0"/>
          <a:lstStyle>
            <a:lvl1pPr marL="0" indent="0" algn="ctr">
              <a:buNone/>
              <a:defRPr>
                <a:solidFill>
                  <a:schemeClr val="bg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
        <p:nvSpPr>
          <p:cNvPr id="8" name="Undertitel 2">
            <a:extLst>
              <a:ext uri="{FF2B5EF4-FFF2-40B4-BE49-F238E27FC236}">
                <a16:creationId xmlns:a16="http://schemas.microsoft.com/office/drawing/2014/main" id="{0D480A3A-FA0C-AB48-A796-C748E177F44A}"/>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B059933E-F194-BE44-BB23-FD3B0E79CA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0" name="Pladsholder til tekst 7">
            <a:extLst>
              <a:ext uri="{FF2B5EF4-FFF2-40B4-BE49-F238E27FC236}">
                <a16:creationId xmlns:a16="http://schemas.microsoft.com/office/drawing/2014/main" id="{FAE256D0-5C26-DE4F-A093-E0F74B16C57B}"/>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Tree>
    <p:extLst>
      <p:ext uri="{BB962C8B-B14F-4D97-AF65-F5344CB8AC3E}">
        <p14:creationId xmlns:p14="http://schemas.microsoft.com/office/powerpoint/2010/main" val="1010244162"/>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A green, text right, image left edg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6456363" y="1075822"/>
            <a:ext cx="4895849"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4" name="Pladsholder til billede 3">
            <a:extLst>
              <a:ext uri="{FF2B5EF4-FFF2-40B4-BE49-F238E27FC236}">
                <a16:creationId xmlns:a16="http://schemas.microsoft.com/office/drawing/2014/main" id="{517362EE-FDB8-CB4E-B1E6-0ACD8A9D450C}"/>
              </a:ext>
            </a:extLst>
          </p:cNvPr>
          <p:cNvSpPr>
            <a:spLocks noGrp="1"/>
          </p:cNvSpPr>
          <p:nvPr>
            <p:ph type="pic" sz="quarter" idx="12" hasCustomPrompt="1"/>
          </p:nvPr>
        </p:nvSpPr>
        <p:spPr>
          <a:xfrm>
            <a:off x="0" y="1852715"/>
            <a:ext cx="5735637" cy="3664517"/>
          </a:xfrm>
          <a:prstGeom prst="rect">
            <a:avLst/>
          </a:prstGeom>
        </p:spPr>
        <p:txBody>
          <a:bodyPr lIns="0" tIns="0" rIns="0" bIns="0"/>
          <a:lstStyle>
            <a:lvl1pPr marL="0" indent="0" algn="ctr">
              <a:buNone/>
              <a:defRPr>
                <a:solidFill>
                  <a:schemeClr val="bg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
        <p:nvSpPr>
          <p:cNvPr id="8" name="Undertitel 2">
            <a:extLst>
              <a:ext uri="{FF2B5EF4-FFF2-40B4-BE49-F238E27FC236}">
                <a16:creationId xmlns:a16="http://schemas.microsoft.com/office/drawing/2014/main" id="{83A04771-81FC-0440-9C2A-D025B71BEE95}"/>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E9F373BE-8522-4343-BD61-68F90CADC9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0" name="Pladsholder til tekst 7">
            <a:extLst>
              <a:ext uri="{FF2B5EF4-FFF2-40B4-BE49-F238E27FC236}">
                <a16:creationId xmlns:a16="http://schemas.microsoft.com/office/drawing/2014/main" id="{72DDAC34-2435-104A-8417-63347832BC1F}"/>
              </a:ext>
            </a:extLst>
          </p:cNvPr>
          <p:cNvSpPr>
            <a:spLocks noGrp="1"/>
          </p:cNvSpPr>
          <p:nvPr>
            <p:ph type="body" sz="quarter" idx="11" hasCustomPrompt="1"/>
          </p:nvPr>
        </p:nvSpPr>
        <p:spPr>
          <a:xfrm>
            <a:off x="6456362"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Tree>
    <p:extLst>
      <p:ext uri="{BB962C8B-B14F-4D97-AF65-F5344CB8AC3E}">
        <p14:creationId xmlns:p14="http://schemas.microsoft.com/office/powerpoint/2010/main" val="2226597303"/>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A green, text left, full image right">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4895851"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4" name="Pladsholder til billede 3">
            <a:extLst>
              <a:ext uri="{FF2B5EF4-FFF2-40B4-BE49-F238E27FC236}">
                <a16:creationId xmlns:a16="http://schemas.microsoft.com/office/drawing/2014/main" id="{517362EE-FDB8-CB4E-B1E6-0ACD8A9D450C}"/>
              </a:ext>
            </a:extLst>
          </p:cNvPr>
          <p:cNvSpPr>
            <a:spLocks noGrp="1"/>
          </p:cNvSpPr>
          <p:nvPr>
            <p:ph type="pic" sz="quarter" idx="12" hasCustomPrompt="1"/>
          </p:nvPr>
        </p:nvSpPr>
        <p:spPr>
          <a:xfrm>
            <a:off x="6096000" y="1"/>
            <a:ext cx="5687022" cy="5876924"/>
          </a:xfrm>
          <a:prstGeom prst="rect">
            <a:avLst/>
          </a:prstGeom>
          <a:blipFill>
            <a:blip r:embed="rId2"/>
            <a:stretch>
              <a:fillRect/>
            </a:stretch>
          </a:blipFill>
        </p:spPr>
        <p:txBody>
          <a:bodyPr lIns="0" tIns="2304000" rIns="0" bIns="0"/>
          <a:lstStyle>
            <a:lvl1pPr marL="0" indent="0" algn="ctr">
              <a:buNone/>
              <a:defRPr>
                <a:solidFill>
                  <a:schemeClr val="bg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
        <p:nvSpPr>
          <p:cNvPr id="8" name="Undertitel 2">
            <a:extLst>
              <a:ext uri="{FF2B5EF4-FFF2-40B4-BE49-F238E27FC236}">
                <a16:creationId xmlns:a16="http://schemas.microsoft.com/office/drawing/2014/main" id="{51DB129B-BCAF-D745-BA2E-4B865D4F146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CDFB2950-4ACF-154C-B85F-4284043963A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2" name="Pladsholder til tekst 7">
            <a:extLst>
              <a:ext uri="{FF2B5EF4-FFF2-40B4-BE49-F238E27FC236}">
                <a16:creationId xmlns:a16="http://schemas.microsoft.com/office/drawing/2014/main" id="{F4D370EF-166B-9A42-A46C-19BA1A734595}"/>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Tree>
    <p:extLst>
      <p:ext uri="{BB962C8B-B14F-4D97-AF65-F5344CB8AC3E}">
        <p14:creationId xmlns:p14="http://schemas.microsoft.com/office/powerpoint/2010/main" val="1994144458"/>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A dark green, text left, image right edg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4" name="Pladsholder til billede 3">
            <a:extLst>
              <a:ext uri="{FF2B5EF4-FFF2-40B4-BE49-F238E27FC236}">
                <a16:creationId xmlns:a16="http://schemas.microsoft.com/office/drawing/2014/main" id="{517362EE-FDB8-CB4E-B1E6-0ACD8A9D450C}"/>
              </a:ext>
            </a:extLst>
          </p:cNvPr>
          <p:cNvSpPr>
            <a:spLocks noGrp="1"/>
          </p:cNvSpPr>
          <p:nvPr>
            <p:ph type="pic" sz="quarter" idx="12" hasCustomPrompt="1"/>
          </p:nvPr>
        </p:nvSpPr>
        <p:spPr>
          <a:xfrm>
            <a:off x="6456362" y="1852715"/>
            <a:ext cx="5735637" cy="3663903"/>
          </a:xfrm>
          <a:prstGeom prst="rect">
            <a:avLst/>
          </a:prstGeom>
        </p:spPr>
        <p:txBody>
          <a:bodyPr lIns="0" tIns="0" rIns="0" bIns="0"/>
          <a:lstStyle>
            <a:lvl1pPr marL="0" indent="0" algn="ctr">
              <a:buNone/>
              <a:defRPr>
                <a:solidFill>
                  <a:schemeClr val="bg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
        <p:nvSpPr>
          <p:cNvPr id="8" name="Undertitel 2">
            <a:extLst>
              <a:ext uri="{FF2B5EF4-FFF2-40B4-BE49-F238E27FC236}">
                <a16:creationId xmlns:a16="http://schemas.microsoft.com/office/drawing/2014/main" id="{2DA1FA3E-105C-604D-82B8-B3004D489B03}"/>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F5070D86-4229-724E-A7D7-2111658D9D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1" name="Pladsholder til tekst 7">
            <a:extLst>
              <a:ext uri="{FF2B5EF4-FFF2-40B4-BE49-F238E27FC236}">
                <a16:creationId xmlns:a16="http://schemas.microsoft.com/office/drawing/2014/main" id="{7E1EE21C-3787-924C-9181-452CBA741DD3}"/>
              </a:ext>
            </a:extLst>
          </p:cNvPr>
          <p:cNvSpPr>
            <a:spLocks noGrp="1"/>
          </p:cNvSpPr>
          <p:nvPr>
            <p:ph type="body" sz="quarter" idx="11" hasCustomPrompt="1"/>
          </p:nvPr>
        </p:nvSpPr>
        <p:spPr>
          <a:xfrm>
            <a:off x="839787"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Tree>
    <p:extLst>
      <p:ext uri="{BB962C8B-B14F-4D97-AF65-F5344CB8AC3E}">
        <p14:creationId xmlns:p14="http://schemas.microsoft.com/office/powerpoint/2010/main" val="6174015"/>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A dark green, text right, image left edg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4" name="Pladsholder til billede 3">
            <a:extLst>
              <a:ext uri="{FF2B5EF4-FFF2-40B4-BE49-F238E27FC236}">
                <a16:creationId xmlns:a16="http://schemas.microsoft.com/office/drawing/2014/main" id="{517362EE-FDB8-CB4E-B1E6-0ACD8A9D450C}"/>
              </a:ext>
            </a:extLst>
          </p:cNvPr>
          <p:cNvSpPr>
            <a:spLocks noGrp="1"/>
          </p:cNvSpPr>
          <p:nvPr>
            <p:ph type="pic" sz="quarter" idx="12" hasCustomPrompt="1"/>
          </p:nvPr>
        </p:nvSpPr>
        <p:spPr>
          <a:xfrm>
            <a:off x="0" y="1852715"/>
            <a:ext cx="5735637" cy="3664517"/>
          </a:xfrm>
          <a:prstGeom prst="rect">
            <a:avLst/>
          </a:prstGeom>
        </p:spPr>
        <p:txBody>
          <a:bodyPr lIns="0" tIns="0" rIns="0" bIns="0"/>
          <a:lstStyle>
            <a:lvl1pPr marL="0" indent="0" algn="ctr">
              <a:buNone/>
              <a:defRPr>
                <a:solidFill>
                  <a:schemeClr val="bg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
        <p:nvSpPr>
          <p:cNvPr id="8" name="Undertitel 2">
            <a:extLst>
              <a:ext uri="{FF2B5EF4-FFF2-40B4-BE49-F238E27FC236}">
                <a16:creationId xmlns:a16="http://schemas.microsoft.com/office/drawing/2014/main" id="{576F475F-812A-2B4A-B064-2784A49F7CB9}"/>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C7172FA5-4D8E-5441-90A8-67A6E0142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0" name="Pladsholder til tekst 7">
            <a:extLst>
              <a:ext uri="{FF2B5EF4-FFF2-40B4-BE49-F238E27FC236}">
                <a16:creationId xmlns:a16="http://schemas.microsoft.com/office/drawing/2014/main" id="{6A611EFB-0D97-E845-9C19-43BD3DB43F79}"/>
              </a:ext>
            </a:extLst>
          </p:cNvPr>
          <p:cNvSpPr>
            <a:spLocks noGrp="1"/>
          </p:cNvSpPr>
          <p:nvPr>
            <p:ph type="body" sz="quarter" idx="11" hasCustomPrompt="1"/>
          </p:nvPr>
        </p:nvSpPr>
        <p:spPr>
          <a:xfrm>
            <a:off x="6456365"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Tree>
    <p:extLst>
      <p:ext uri="{BB962C8B-B14F-4D97-AF65-F5344CB8AC3E}">
        <p14:creationId xmlns:p14="http://schemas.microsoft.com/office/powerpoint/2010/main" val="1144106671"/>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octor front page">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B8C650BE-2ACB-E347-B3F5-00EB8EFDAF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2708" y="0"/>
            <a:ext cx="11390314" cy="4941888"/>
          </a:xfrm>
          <a:prstGeom prst="rect">
            <a:avLst/>
          </a:prstGeom>
        </p:spPr>
      </p:pic>
      <p:sp>
        <p:nvSpPr>
          <p:cNvPr id="12" name="Undertitel 2">
            <a:extLst>
              <a:ext uri="{FF2B5EF4-FFF2-40B4-BE49-F238E27FC236}">
                <a16:creationId xmlns:a16="http://schemas.microsoft.com/office/drawing/2014/main" id="{0038BABB-4039-DA4F-9153-811E6DCDA2C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3" name="Billede 12">
            <a:extLst>
              <a:ext uri="{FF2B5EF4-FFF2-40B4-BE49-F238E27FC236}">
                <a16:creationId xmlns:a16="http://schemas.microsoft.com/office/drawing/2014/main" id="{3AE0FDF3-813B-F142-8096-EACF60ABDE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7" name="Pladsholder til tekst 6">
            <a:extLst>
              <a:ext uri="{FF2B5EF4-FFF2-40B4-BE49-F238E27FC236}">
                <a16:creationId xmlns:a16="http://schemas.microsoft.com/office/drawing/2014/main" id="{29B51B2B-113D-2D44-BEFC-09EEB6DE7313}"/>
              </a:ext>
            </a:extLst>
          </p:cNvPr>
          <p:cNvSpPr>
            <a:spLocks noGrp="1"/>
          </p:cNvSpPr>
          <p:nvPr>
            <p:ph type="body" sz="quarter" idx="10" hasCustomPrompt="1"/>
          </p:nvPr>
        </p:nvSpPr>
        <p:spPr>
          <a:xfrm>
            <a:off x="399600" y="5661248"/>
            <a:ext cx="10583862" cy="215677"/>
          </a:xfrm>
          <a:prstGeom prst="rect">
            <a:avLst/>
          </a:prstGeom>
        </p:spPr>
        <p:txBody>
          <a:bodyPr lIns="0" tIns="0" rIns="0" bIns="0"/>
          <a:lstStyle>
            <a:lvl1pPr marL="0" indent="0">
              <a:buNone/>
              <a:defRPr sz="2000"/>
            </a:lvl1pPr>
          </a:lstStyle>
          <a:p>
            <a:r>
              <a:rPr lang="da-DK" dirty="0" err="1"/>
              <a:t>Click</a:t>
            </a:r>
            <a:r>
              <a:rPr lang="da-DK" dirty="0"/>
              <a:t> to </a:t>
            </a:r>
            <a:r>
              <a:rPr lang="da-DK" dirty="0" err="1"/>
              <a:t>add</a:t>
            </a:r>
            <a:r>
              <a:rPr lang="da-DK" dirty="0"/>
              <a:t> </a:t>
            </a:r>
            <a:r>
              <a:rPr lang="da-DK" dirty="0" err="1"/>
              <a:t>subtext</a:t>
            </a:r>
            <a:endParaRPr lang="da-DK" dirty="0"/>
          </a:p>
        </p:txBody>
      </p:sp>
      <p:sp>
        <p:nvSpPr>
          <p:cNvPr id="8" name="Pladsholder til tekst 6">
            <a:extLst>
              <a:ext uri="{FF2B5EF4-FFF2-40B4-BE49-F238E27FC236}">
                <a16:creationId xmlns:a16="http://schemas.microsoft.com/office/drawing/2014/main" id="{E2424742-D764-A34F-99FD-2D0C5F2561B8}"/>
              </a:ext>
            </a:extLst>
          </p:cNvPr>
          <p:cNvSpPr>
            <a:spLocks noGrp="1"/>
          </p:cNvSpPr>
          <p:nvPr>
            <p:ph type="body" sz="quarter" idx="11" hasCustomPrompt="1"/>
          </p:nvPr>
        </p:nvSpPr>
        <p:spPr>
          <a:xfrm>
            <a:off x="392708" y="5114133"/>
            <a:ext cx="10583862" cy="403099"/>
          </a:xfrm>
          <a:prstGeom prst="rect">
            <a:avLst/>
          </a:prstGeom>
        </p:spPr>
        <p:txBody>
          <a:bodyPr lIns="0" tIns="0" rIns="0" bIns="0"/>
          <a:lstStyle>
            <a:lvl1pPr marL="0" indent="0">
              <a:buNone/>
              <a:defRPr sz="3200"/>
            </a:lvl1pPr>
          </a:lstStyle>
          <a:p>
            <a:r>
              <a:rPr lang="da-DK" dirty="0" err="1"/>
              <a:t>Click</a:t>
            </a:r>
            <a:r>
              <a:rPr lang="da-DK" dirty="0"/>
              <a:t> to </a:t>
            </a:r>
            <a:r>
              <a:rPr lang="da-DK" dirty="0" err="1"/>
              <a:t>add</a:t>
            </a:r>
            <a:r>
              <a:rPr lang="da-DK" dirty="0"/>
              <a:t> </a:t>
            </a:r>
            <a:r>
              <a:rPr lang="da-DK" dirty="0" err="1"/>
              <a:t>title</a:t>
            </a:r>
            <a:endParaRPr lang="da-DK" dirty="0"/>
          </a:p>
        </p:txBody>
      </p:sp>
    </p:spTree>
    <p:extLst>
      <p:ext uri="{BB962C8B-B14F-4D97-AF65-F5344CB8AC3E}">
        <p14:creationId xmlns:p14="http://schemas.microsoft.com/office/powerpoint/2010/main" val="3314145632"/>
      </p:ext>
    </p:extLst>
  </p:cSld>
  <p:clrMapOvr>
    <a:masterClrMapping/>
  </p:clrMapOvr>
  <p:extLst>
    <p:ext uri="{DCECCB84-F9BA-43D5-87BE-67443E8EF086}">
      <p15:sldGuideLst xmlns:p15="http://schemas.microsoft.com/office/powerpoint/2012/main">
        <p15:guide id="1" orient="horz" pos="311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A dark green, text left, full image right">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4895851"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4" name="Pladsholder til billede 3">
            <a:extLst>
              <a:ext uri="{FF2B5EF4-FFF2-40B4-BE49-F238E27FC236}">
                <a16:creationId xmlns:a16="http://schemas.microsoft.com/office/drawing/2014/main" id="{517362EE-FDB8-CB4E-B1E6-0ACD8A9D450C}"/>
              </a:ext>
            </a:extLst>
          </p:cNvPr>
          <p:cNvSpPr>
            <a:spLocks noGrp="1"/>
          </p:cNvSpPr>
          <p:nvPr>
            <p:ph type="pic" sz="quarter" idx="12" hasCustomPrompt="1"/>
          </p:nvPr>
        </p:nvSpPr>
        <p:spPr>
          <a:xfrm>
            <a:off x="6096000" y="1"/>
            <a:ext cx="5687022" cy="5876924"/>
          </a:xfrm>
          <a:prstGeom prst="rect">
            <a:avLst/>
          </a:prstGeom>
          <a:blipFill>
            <a:blip r:embed="rId2"/>
            <a:stretch>
              <a:fillRect/>
            </a:stretch>
          </a:blipFill>
        </p:spPr>
        <p:txBody>
          <a:bodyPr lIns="0" tIns="2304000" rIns="0" bIns="0"/>
          <a:lstStyle>
            <a:lvl1pPr marL="0" indent="0" algn="ctr">
              <a:buNone/>
              <a:defRPr>
                <a:solidFill>
                  <a:schemeClr val="bg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
        <p:nvSpPr>
          <p:cNvPr id="8" name="Undertitel 2">
            <a:extLst>
              <a:ext uri="{FF2B5EF4-FFF2-40B4-BE49-F238E27FC236}">
                <a16:creationId xmlns:a16="http://schemas.microsoft.com/office/drawing/2014/main" id="{51DB129B-BCAF-D745-BA2E-4B865D4F146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CDFB2950-4ACF-154C-B85F-4284043963A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2" name="Pladsholder til tekst 7">
            <a:extLst>
              <a:ext uri="{FF2B5EF4-FFF2-40B4-BE49-F238E27FC236}">
                <a16:creationId xmlns:a16="http://schemas.microsoft.com/office/drawing/2014/main" id="{F4D370EF-166B-9A42-A46C-19BA1A734595}"/>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Tree>
    <p:extLst>
      <p:ext uri="{BB962C8B-B14F-4D97-AF65-F5344CB8AC3E}">
        <p14:creationId xmlns:p14="http://schemas.microsoft.com/office/powerpoint/2010/main" val="3106956453"/>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A 50% green, text left, image right edg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BB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4" name="Pladsholder til billede 3">
            <a:extLst>
              <a:ext uri="{FF2B5EF4-FFF2-40B4-BE49-F238E27FC236}">
                <a16:creationId xmlns:a16="http://schemas.microsoft.com/office/drawing/2014/main" id="{517362EE-FDB8-CB4E-B1E6-0ACD8A9D450C}"/>
              </a:ext>
            </a:extLst>
          </p:cNvPr>
          <p:cNvSpPr>
            <a:spLocks noGrp="1"/>
          </p:cNvSpPr>
          <p:nvPr>
            <p:ph type="pic" sz="quarter" idx="12" hasCustomPrompt="1"/>
          </p:nvPr>
        </p:nvSpPr>
        <p:spPr>
          <a:xfrm>
            <a:off x="6456362" y="1852715"/>
            <a:ext cx="5735637" cy="3663903"/>
          </a:xfrm>
          <a:prstGeom prst="rect">
            <a:avLst/>
          </a:prstGeom>
        </p:spPr>
        <p:txBody>
          <a:bodyPr lIns="0" tIns="0" rIns="0" bIns="0"/>
          <a:lstStyle>
            <a:lvl1pPr marL="0" indent="0" algn="ctr">
              <a:buNone/>
              <a:defRPr>
                <a:solidFill>
                  <a:schemeClr val="tx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
        <p:nvSpPr>
          <p:cNvPr id="6" name="Undertitel 2">
            <a:extLst>
              <a:ext uri="{FF2B5EF4-FFF2-40B4-BE49-F238E27FC236}">
                <a16:creationId xmlns:a16="http://schemas.microsoft.com/office/drawing/2014/main" id="{B0FEFBFD-0423-B141-8A58-7D575EC2F0B2}"/>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7" name="Billede 6">
            <a:extLst>
              <a:ext uri="{FF2B5EF4-FFF2-40B4-BE49-F238E27FC236}">
                <a16:creationId xmlns:a16="http://schemas.microsoft.com/office/drawing/2014/main" id="{9FD00428-FE90-1345-A73F-0E1FDD0D25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8" name="Pladsholder til tekst 7">
            <a:extLst>
              <a:ext uri="{FF2B5EF4-FFF2-40B4-BE49-F238E27FC236}">
                <a16:creationId xmlns:a16="http://schemas.microsoft.com/office/drawing/2014/main" id="{FBF1A7B7-A2FA-2D4D-9320-A4FDB73E78CD}"/>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Tree>
    <p:extLst>
      <p:ext uri="{BB962C8B-B14F-4D97-AF65-F5344CB8AC3E}">
        <p14:creationId xmlns:p14="http://schemas.microsoft.com/office/powerpoint/2010/main" val="2589423829"/>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A 50% green, text right, image left edg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BB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4" name="Pladsholder til billede 3">
            <a:extLst>
              <a:ext uri="{FF2B5EF4-FFF2-40B4-BE49-F238E27FC236}">
                <a16:creationId xmlns:a16="http://schemas.microsoft.com/office/drawing/2014/main" id="{517362EE-FDB8-CB4E-B1E6-0ACD8A9D450C}"/>
              </a:ext>
            </a:extLst>
          </p:cNvPr>
          <p:cNvSpPr>
            <a:spLocks noGrp="1"/>
          </p:cNvSpPr>
          <p:nvPr>
            <p:ph type="pic" sz="quarter" idx="12" hasCustomPrompt="1"/>
          </p:nvPr>
        </p:nvSpPr>
        <p:spPr>
          <a:xfrm>
            <a:off x="0" y="1852715"/>
            <a:ext cx="5735637" cy="3663903"/>
          </a:xfrm>
          <a:prstGeom prst="rect">
            <a:avLst/>
          </a:prstGeom>
        </p:spPr>
        <p:txBody>
          <a:bodyPr lIns="0" tIns="0" rIns="0" bIns="0"/>
          <a:lstStyle>
            <a:lvl1pPr marL="0" indent="0" algn="ctr">
              <a:buNone/>
              <a:defRPr>
                <a:solidFill>
                  <a:schemeClr val="tx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
        <p:nvSpPr>
          <p:cNvPr id="6" name="Undertitel 2">
            <a:extLst>
              <a:ext uri="{FF2B5EF4-FFF2-40B4-BE49-F238E27FC236}">
                <a16:creationId xmlns:a16="http://schemas.microsoft.com/office/drawing/2014/main" id="{EF781456-F0F3-B945-AE4B-189EF7EF030C}"/>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7" name="Billede 6">
            <a:extLst>
              <a:ext uri="{FF2B5EF4-FFF2-40B4-BE49-F238E27FC236}">
                <a16:creationId xmlns:a16="http://schemas.microsoft.com/office/drawing/2014/main" id="{56AA9B12-3508-8F4F-9073-AE0493C0B3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8" name="Pladsholder til tekst 7">
            <a:extLst>
              <a:ext uri="{FF2B5EF4-FFF2-40B4-BE49-F238E27FC236}">
                <a16:creationId xmlns:a16="http://schemas.microsoft.com/office/drawing/2014/main" id="{41DD44A5-7D5C-B34E-8170-60915A9EEFBC}"/>
              </a:ext>
            </a:extLst>
          </p:cNvPr>
          <p:cNvSpPr>
            <a:spLocks noGrp="1"/>
          </p:cNvSpPr>
          <p:nvPr>
            <p:ph type="body" sz="quarter" idx="11" hasCustomPrompt="1"/>
          </p:nvPr>
        </p:nvSpPr>
        <p:spPr>
          <a:xfrm>
            <a:off x="6456362" y="1852369"/>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Tree>
    <p:extLst>
      <p:ext uri="{BB962C8B-B14F-4D97-AF65-F5344CB8AC3E}">
        <p14:creationId xmlns:p14="http://schemas.microsoft.com/office/powerpoint/2010/main" val="617737380"/>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A 50% green, text left, image right">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BB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8" y="1075822"/>
            <a:ext cx="4895850"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6" name="Undertitel 2">
            <a:extLst>
              <a:ext uri="{FF2B5EF4-FFF2-40B4-BE49-F238E27FC236}">
                <a16:creationId xmlns:a16="http://schemas.microsoft.com/office/drawing/2014/main" id="{093ECA1A-E2E0-964E-8D33-406C76B59886}"/>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7" name="Billede 6">
            <a:extLst>
              <a:ext uri="{FF2B5EF4-FFF2-40B4-BE49-F238E27FC236}">
                <a16:creationId xmlns:a16="http://schemas.microsoft.com/office/drawing/2014/main" id="{6CBC02B2-BB43-3344-AB41-BEE1AF0D03B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8" name="Pladsholder til tekst 7">
            <a:extLst>
              <a:ext uri="{FF2B5EF4-FFF2-40B4-BE49-F238E27FC236}">
                <a16:creationId xmlns:a16="http://schemas.microsoft.com/office/drawing/2014/main" id="{9E2B7D69-0361-7B46-A52A-67E740206992}"/>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
        <p:nvSpPr>
          <p:cNvPr id="11" name="Pladsholder til billede 3">
            <a:extLst>
              <a:ext uri="{FF2B5EF4-FFF2-40B4-BE49-F238E27FC236}">
                <a16:creationId xmlns:a16="http://schemas.microsoft.com/office/drawing/2014/main" id="{029F841B-B349-0247-A015-DF7DA37BC89A}"/>
              </a:ext>
            </a:extLst>
          </p:cNvPr>
          <p:cNvSpPr>
            <a:spLocks noGrp="1"/>
          </p:cNvSpPr>
          <p:nvPr>
            <p:ph type="pic" sz="quarter" idx="12" hasCustomPrompt="1"/>
          </p:nvPr>
        </p:nvSpPr>
        <p:spPr>
          <a:xfrm>
            <a:off x="6096000" y="1"/>
            <a:ext cx="5687022" cy="5876924"/>
          </a:xfrm>
          <a:prstGeom prst="rect">
            <a:avLst/>
          </a:prstGeom>
          <a:blipFill>
            <a:blip r:embed="rId3"/>
            <a:stretch>
              <a:fillRect/>
            </a:stretch>
          </a:blipFill>
        </p:spPr>
        <p:txBody>
          <a:bodyPr lIns="0" tIns="2304000" rIns="0" bIns="0"/>
          <a:lstStyle>
            <a:lvl1pPr marL="0" indent="0" algn="ctr">
              <a:buNone/>
              <a:defRPr>
                <a:solidFill>
                  <a:schemeClr val="bg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Tree>
    <p:extLst>
      <p:ext uri="{BB962C8B-B14F-4D97-AF65-F5344CB8AC3E}">
        <p14:creationId xmlns:p14="http://schemas.microsoft.com/office/powerpoint/2010/main" val="3091907295"/>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text left, image right">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8" y="1075822"/>
            <a:ext cx="4895850"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6" name="Undertitel 2">
            <a:extLst>
              <a:ext uri="{FF2B5EF4-FFF2-40B4-BE49-F238E27FC236}">
                <a16:creationId xmlns:a16="http://schemas.microsoft.com/office/drawing/2014/main" id="{093ECA1A-E2E0-964E-8D33-406C76B59886}"/>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7" name="Billede 6">
            <a:extLst>
              <a:ext uri="{FF2B5EF4-FFF2-40B4-BE49-F238E27FC236}">
                <a16:creationId xmlns:a16="http://schemas.microsoft.com/office/drawing/2014/main" id="{6CBC02B2-BB43-3344-AB41-BEE1AF0D03B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8" name="Pladsholder til tekst 7">
            <a:extLst>
              <a:ext uri="{FF2B5EF4-FFF2-40B4-BE49-F238E27FC236}">
                <a16:creationId xmlns:a16="http://schemas.microsoft.com/office/drawing/2014/main" id="{9E2B7D69-0361-7B46-A52A-67E740206992}"/>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
        <p:nvSpPr>
          <p:cNvPr id="11" name="Pladsholder til billede 3">
            <a:extLst>
              <a:ext uri="{FF2B5EF4-FFF2-40B4-BE49-F238E27FC236}">
                <a16:creationId xmlns:a16="http://schemas.microsoft.com/office/drawing/2014/main" id="{029F841B-B349-0247-A015-DF7DA37BC89A}"/>
              </a:ext>
            </a:extLst>
          </p:cNvPr>
          <p:cNvSpPr>
            <a:spLocks noGrp="1"/>
          </p:cNvSpPr>
          <p:nvPr>
            <p:ph type="pic" sz="quarter" idx="12" hasCustomPrompt="1"/>
          </p:nvPr>
        </p:nvSpPr>
        <p:spPr>
          <a:xfrm>
            <a:off x="6096000" y="1"/>
            <a:ext cx="5687022" cy="5876924"/>
          </a:xfrm>
          <a:prstGeom prst="rect">
            <a:avLst/>
          </a:prstGeom>
          <a:blipFill>
            <a:blip r:embed="rId3"/>
            <a:stretch>
              <a:fillRect/>
            </a:stretch>
          </a:blipFill>
        </p:spPr>
        <p:txBody>
          <a:bodyPr lIns="0" tIns="2304000" rIns="0" bIns="0"/>
          <a:lstStyle>
            <a:lvl1pPr marL="0" indent="0" algn="ctr">
              <a:buNone/>
              <a:defRPr>
                <a:solidFill>
                  <a:schemeClr val="bg1"/>
                </a:solidFill>
              </a:defRPr>
            </a:lvl1pPr>
          </a:lstStyle>
          <a:p>
            <a:r>
              <a:rPr lang="da-DK" dirty="0"/>
              <a:t>Press </a:t>
            </a:r>
            <a:r>
              <a:rPr lang="da-DK" dirty="0" err="1"/>
              <a:t>button</a:t>
            </a:r>
            <a:r>
              <a:rPr lang="da-DK" dirty="0"/>
              <a:t> to </a:t>
            </a:r>
            <a:r>
              <a:rPr lang="da-DK" dirty="0" err="1"/>
              <a:t>insert</a:t>
            </a:r>
            <a:r>
              <a:rPr lang="da-DK" dirty="0"/>
              <a:t> </a:t>
            </a:r>
            <a:r>
              <a:rPr lang="da-DK" dirty="0" err="1"/>
              <a:t>photo</a:t>
            </a:r>
            <a:endParaRPr lang="da-DK" dirty="0"/>
          </a:p>
        </p:txBody>
      </p:sp>
    </p:spTree>
    <p:extLst>
      <p:ext uri="{BB962C8B-B14F-4D97-AF65-F5344CB8AC3E}">
        <p14:creationId xmlns:p14="http://schemas.microsoft.com/office/powerpoint/2010/main" val="1484815043"/>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A bg, white circle with wav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8" y="0"/>
            <a:ext cx="11375031"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pic>
        <p:nvPicPr>
          <p:cNvPr id="12" name="Billede 11">
            <a:extLst>
              <a:ext uri="{FF2B5EF4-FFF2-40B4-BE49-F238E27FC236}">
                <a16:creationId xmlns:a16="http://schemas.microsoft.com/office/drawing/2014/main" id="{BB13833F-A778-C34C-9006-35B61E564C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7963"/>
          <a:stretch/>
        </p:blipFill>
        <p:spPr>
          <a:xfrm>
            <a:off x="7776637" y="1623600"/>
            <a:ext cx="4006382" cy="2780792"/>
          </a:xfrm>
          <a:prstGeom prst="rect">
            <a:avLst/>
          </a:prstGeom>
        </p:spPr>
      </p:pic>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03651AB5-7BE2-B849-8425-360E71DE2E0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0" name="Billede 9">
            <a:extLst>
              <a:ext uri="{FF2B5EF4-FFF2-40B4-BE49-F238E27FC236}">
                <a16:creationId xmlns:a16="http://schemas.microsoft.com/office/drawing/2014/main" id="{9F7F6454-4980-074B-8F87-A65001BEB0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9200"/>
            <a:ext cx="285822" cy="154305"/>
          </a:xfrm>
          <a:prstGeom prst="rect">
            <a:avLst/>
          </a:prstGeom>
        </p:spPr>
      </p:pic>
      <p:sp>
        <p:nvSpPr>
          <p:cNvPr id="14" name="Pladsholder til tekst 7">
            <a:extLst>
              <a:ext uri="{FF2B5EF4-FFF2-40B4-BE49-F238E27FC236}">
                <a16:creationId xmlns:a16="http://schemas.microsoft.com/office/drawing/2014/main" id="{75A93BC2-1287-724A-804B-4C2A5A771A52}"/>
              </a:ext>
            </a:extLst>
          </p:cNvPr>
          <p:cNvSpPr>
            <a:spLocks noGrp="1"/>
          </p:cNvSpPr>
          <p:nvPr>
            <p:ph type="body" sz="quarter" idx="11" hasCustomPrompt="1"/>
          </p:nvPr>
        </p:nvSpPr>
        <p:spPr>
          <a:xfrm>
            <a:off x="839787"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11" name="Pladsholder til tekst 7">
            <a:extLst>
              <a:ext uri="{FF2B5EF4-FFF2-40B4-BE49-F238E27FC236}">
                <a16:creationId xmlns:a16="http://schemas.microsoft.com/office/drawing/2014/main" id="{838359E5-B94B-E547-9045-9E70B661267A}"/>
              </a:ext>
            </a:extLst>
          </p:cNvPr>
          <p:cNvSpPr>
            <a:spLocks noGrp="1"/>
          </p:cNvSpPr>
          <p:nvPr>
            <p:ph type="body" sz="quarter" idx="12" hasCustomPrompt="1"/>
          </p:nvPr>
        </p:nvSpPr>
        <p:spPr>
          <a:xfrm>
            <a:off x="8064000" y="2204864"/>
            <a:ext cx="2016225" cy="1849162"/>
          </a:xfrm>
          <a:prstGeom prst="rect">
            <a:avLst/>
          </a:prstGeom>
        </p:spPr>
        <p:txBody>
          <a:bodyPr lIns="0" tIns="0" rIns="0" bIns="0" anchor="ctr"/>
          <a:lstStyle>
            <a:lvl1pPr marL="0" indent="0" algn="ctr">
              <a:lnSpc>
                <a:spcPct val="100000"/>
              </a:lnSpc>
              <a:spcBef>
                <a:spcPts val="0"/>
              </a:spcBef>
              <a:buNone/>
              <a:defRPr lang="da-DK" b="1" smtClean="0">
                <a:solidFill>
                  <a:schemeClr val="bg1"/>
                </a:solidFill>
                <a:effectLst/>
              </a:defRPr>
            </a:lvl1pPr>
          </a:lstStyle>
          <a:p>
            <a:r>
              <a:rPr lang="da-DK" dirty="0" err="1"/>
              <a:t>Click</a:t>
            </a:r>
            <a:endParaRPr lang="da-DK" dirty="0"/>
          </a:p>
          <a:p>
            <a:r>
              <a:rPr lang="da-DK" dirty="0" err="1"/>
              <a:t>here</a:t>
            </a:r>
            <a:r>
              <a:rPr lang="da-DK" dirty="0"/>
              <a:t> to </a:t>
            </a:r>
          </a:p>
          <a:p>
            <a:r>
              <a:rPr lang="da-DK" dirty="0" err="1"/>
              <a:t>add</a:t>
            </a:r>
            <a:r>
              <a:rPr lang="da-DK" dirty="0"/>
              <a:t> </a:t>
            </a:r>
            <a:r>
              <a:rPr lang="da-DK" dirty="0" err="1"/>
              <a:t>text</a:t>
            </a:r>
            <a:endParaRPr lang="da-DK" dirty="0"/>
          </a:p>
        </p:txBody>
      </p:sp>
    </p:spTree>
    <p:extLst>
      <p:ext uri="{BB962C8B-B14F-4D97-AF65-F5344CB8AC3E}">
        <p14:creationId xmlns:p14="http://schemas.microsoft.com/office/powerpoint/2010/main" val="2897293082"/>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A bg, dark green circle with wav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8" y="0"/>
            <a:ext cx="11375031"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03651AB5-7BE2-B849-8425-360E71DE2E0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0" name="Billede 9">
            <a:extLst>
              <a:ext uri="{FF2B5EF4-FFF2-40B4-BE49-F238E27FC236}">
                <a16:creationId xmlns:a16="http://schemas.microsoft.com/office/drawing/2014/main" id="{9F7F6454-4980-074B-8F87-A65001BEB0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9200"/>
            <a:ext cx="285822" cy="154305"/>
          </a:xfrm>
          <a:prstGeom prst="rect">
            <a:avLst/>
          </a:prstGeom>
        </p:spPr>
      </p:pic>
      <p:sp>
        <p:nvSpPr>
          <p:cNvPr id="14" name="Pladsholder til tekst 7">
            <a:extLst>
              <a:ext uri="{FF2B5EF4-FFF2-40B4-BE49-F238E27FC236}">
                <a16:creationId xmlns:a16="http://schemas.microsoft.com/office/drawing/2014/main" id="{75A93BC2-1287-724A-804B-4C2A5A771A52}"/>
              </a:ext>
            </a:extLst>
          </p:cNvPr>
          <p:cNvSpPr>
            <a:spLocks noGrp="1"/>
          </p:cNvSpPr>
          <p:nvPr>
            <p:ph type="body" sz="quarter" idx="11" hasCustomPrompt="1"/>
          </p:nvPr>
        </p:nvSpPr>
        <p:spPr>
          <a:xfrm>
            <a:off x="839787"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11" name="Pladsholder til tekst 7">
            <a:extLst>
              <a:ext uri="{FF2B5EF4-FFF2-40B4-BE49-F238E27FC236}">
                <a16:creationId xmlns:a16="http://schemas.microsoft.com/office/drawing/2014/main" id="{23935DF2-D617-CF45-B276-DD46735BAE4D}"/>
              </a:ext>
            </a:extLst>
          </p:cNvPr>
          <p:cNvSpPr>
            <a:spLocks noGrp="1"/>
          </p:cNvSpPr>
          <p:nvPr>
            <p:ph type="body" sz="quarter" idx="12" hasCustomPrompt="1"/>
          </p:nvPr>
        </p:nvSpPr>
        <p:spPr>
          <a:xfrm>
            <a:off x="8064000" y="2204864"/>
            <a:ext cx="2016225" cy="1849162"/>
          </a:xfrm>
          <a:prstGeom prst="rect">
            <a:avLst/>
          </a:prstGeom>
        </p:spPr>
        <p:txBody>
          <a:bodyPr lIns="0" tIns="0" rIns="0" bIns="0" anchor="ctr"/>
          <a:lstStyle>
            <a:lvl1pPr marL="0" indent="0" algn="ctr">
              <a:lnSpc>
                <a:spcPct val="100000"/>
              </a:lnSpc>
              <a:spcBef>
                <a:spcPts val="0"/>
              </a:spcBef>
              <a:buNone/>
              <a:defRPr lang="da-DK" b="1" smtClean="0">
                <a:solidFill>
                  <a:srgbClr val="3C5B56"/>
                </a:solidFill>
                <a:effectLst/>
              </a:defRPr>
            </a:lvl1pPr>
          </a:lstStyle>
          <a:p>
            <a:r>
              <a:rPr lang="da-DK" dirty="0" err="1"/>
              <a:t>Click</a:t>
            </a:r>
            <a:endParaRPr lang="da-DK" dirty="0"/>
          </a:p>
          <a:p>
            <a:r>
              <a:rPr lang="da-DK" dirty="0" err="1"/>
              <a:t>here</a:t>
            </a:r>
            <a:r>
              <a:rPr lang="da-DK" dirty="0"/>
              <a:t> to </a:t>
            </a:r>
          </a:p>
          <a:p>
            <a:r>
              <a:rPr lang="da-DK" dirty="0" err="1"/>
              <a:t>add</a:t>
            </a:r>
            <a:r>
              <a:rPr lang="da-DK" dirty="0"/>
              <a:t> </a:t>
            </a:r>
            <a:r>
              <a:rPr lang="da-DK" dirty="0" err="1"/>
              <a:t>text</a:t>
            </a:r>
            <a:endParaRPr lang="da-DK" dirty="0"/>
          </a:p>
        </p:txBody>
      </p:sp>
      <p:pic>
        <p:nvPicPr>
          <p:cNvPr id="2" name="Billede 1">
            <a:extLst>
              <a:ext uri="{FF2B5EF4-FFF2-40B4-BE49-F238E27FC236}">
                <a16:creationId xmlns:a16="http://schemas.microsoft.com/office/drawing/2014/main" id="{86798D38-FE82-1440-8625-A74F5F7B063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27788"/>
          <a:stretch/>
        </p:blipFill>
        <p:spPr>
          <a:xfrm>
            <a:off x="7766872" y="1625884"/>
            <a:ext cx="4016147" cy="2780792"/>
          </a:xfrm>
          <a:prstGeom prst="rect">
            <a:avLst/>
          </a:prstGeom>
        </p:spPr>
      </p:pic>
    </p:spTree>
    <p:extLst>
      <p:ext uri="{BB962C8B-B14F-4D97-AF65-F5344CB8AC3E}">
        <p14:creationId xmlns:p14="http://schemas.microsoft.com/office/powerpoint/2010/main" val="2307221434"/>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IA bg, white circle with wav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43C9B9FA-5F6B-0641-8155-1F111C8BC86B}"/>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06A88B86-7031-1445-A7DF-375B4569B6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4" name="Pladsholder til tekst 7">
            <a:extLst>
              <a:ext uri="{FF2B5EF4-FFF2-40B4-BE49-F238E27FC236}">
                <a16:creationId xmlns:a16="http://schemas.microsoft.com/office/drawing/2014/main" id="{7547AF27-FEBF-0645-87F8-8C5C141A7201}"/>
              </a:ext>
            </a:extLst>
          </p:cNvPr>
          <p:cNvSpPr>
            <a:spLocks noGrp="1"/>
          </p:cNvSpPr>
          <p:nvPr>
            <p:ph type="body" sz="quarter" idx="11" hasCustomPrompt="1"/>
          </p:nvPr>
        </p:nvSpPr>
        <p:spPr>
          <a:xfrm>
            <a:off x="839787"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12" name="Pladsholder til tekst 7">
            <a:extLst>
              <a:ext uri="{FF2B5EF4-FFF2-40B4-BE49-F238E27FC236}">
                <a16:creationId xmlns:a16="http://schemas.microsoft.com/office/drawing/2014/main" id="{1F5BFA66-ACCB-574E-B36A-4581F1C7ACC2}"/>
              </a:ext>
            </a:extLst>
          </p:cNvPr>
          <p:cNvSpPr>
            <a:spLocks noGrp="1"/>
          </p:cNvSpPr>
          <p:nvPr>
            <p:ph type="body" sz="quarter" idx="12" hasCustomPrompt="1"/>
          </p:nvPr>
        </p:nvSpPr>
        <p:spPr>
          <a:xfrm>
            <a:off x="8064000" y="2204864"/>
            <a:ext cx="2016225" cy="1849162"/>
          </a:xfrm>
          <a:prstGeom prst="rect">
            <a:avLst/>
          </a:prstGeom>
        </p:spPr>
        <p:txBody>
          <a:bodyPr lIns="0" tIns="0" rIns="0" bIns="0" anchor="ctr"/>
          <a:lstStyle>
            <a:lvl1pPr marL="0" indent="0" algn="ctr">
              <a:lnSpc>
                <a:spcPct val="100000"/>
              </a:lnSpc>
              <a:spcBef>
                <a:spcPts val="0"/>
              </a:spcBef>
              <a:buNone/>
              <a:defRPr lang="da-DK" b="1" smtClean="0">
                <a:solidFill>
                  <a:schemeClr val="bg1"/>
                </a:solidFill>
                <a:effectLst/>
              </a:defRPr>
            </a:lvl1pPr>
          </a:lstStyle>
          <a:p>
            <a:r>
              <a:rPr lang="da-DK" dirty="0" err="1"/>
              <a:t>Click</a:t>
            </a:r>
            <a:endParaRPr lang="da-DK" dirty="0"/>
          </a:p>
          <a:p>
            <a:r>
              <a:rPr lang="da-DK" dirty="0" err="1"/>
              <a:t>here</a:t>
            </a:r>
            <a:r>
              <a:rPr lang="da-DK" dirty="0"/>
              <a:t> to </a:t>
            </a:r>
          </a:p>
          <a:p>
            <a:r>
              <a:rPr lang="da-DK" dirty="0" err="1"/>
              <a:t>add</a:t>
            </a:r>
            <a:r>
              <a:rPr lang="da-DK" dirty="0"/>
              <a:t> </a:t>
            </a:r>
            <a:r>
              <a:rPr lang="da-DK" dirty="0" err="1"/>
              <a:t>text</a:t>
            </a:r>
            <a:endParaRPr lang="da-DK" dirty="0"/>
          </a:p>
        </p:txBody>
      </p:sp>
      <p:pic>
        <p:nvPicPr>
          <p:cNvPr id="4" name="Billede 3">
            <a:extLst>
              <a:ext uri="{FF2B5EF4-FFF2-40B4-BE49-F238E27FC236}">
                <a16:creationId xmlns:a16="http://schemas.microsoft.com/office/drawing/2014/main" id="{5427F648-38AE-7B49-9B49-C5250DC672E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27934"/>
          <a:stretch/>
        </p:blipFill>
        <p:spPr>
          <a:xfrm>
            <a:off x="7764057" y="1628800"/>
            <a:ext cx="4008011" cy="2780792"/>
          </a:xfrm>
          <a:prstGeom prst="rect">
            <a:avLst/>
          </a:prstGeom>
        </p:spPr>
      </p:pic>
    </p:spTree>
    <p:extLst>
      <p:ext uri="{BB962C8B-B14F-4D97-AF65-F5344CB8AC3E}">
        <p14:creationId xmlns:p14="http://schemas.microsoft.com/office/powerpoint/2010/main" val="2961952854"/>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0% IA bg, black circle with wav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6569" y="0"/>
            <a:ext cx="11375031" cy="5876925"/>
          </a:xfrm>
          <a:prstGeom prst="rect">
            <a:avLst/>
          </a:prstGeom>
          <a:solidFill>
            <a:srgbClr val="BB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pic>
        <p:nvPicPr>
          <p:cNvPr id="16" name="Billede 15">
            <a:extLst>
              <a:ext uri="{FF2B5EF4-FFF2-40B4-BE49-F238E27FC236}">
                <a16:creationId xmlns:a16="http://schemas.microsoft.com/office/drawing/2014/main" id="{BE325D9E-7DD6-6F41-B6B9-17B04D32A1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7858"/>
          <a:stretch/>
        </p:blipFill>
        <p:spPr>
          <a:xfrm>
            <a:off x="7776000" y="1628800"/>
            <a:ext cx="4008013" cy="2777876"/>
          </a:xfrm>
          <a:prstGeom prst="rect">
            <a:avLst/>
          </a:prstGeom>
        </p:spPr>
      </p:pic>
      <p:sp>
        <p:nvSpPr>
          <p:cNvPr id="7" name="Pladsholder til tekst 7">
            <a:extLst>
              <a:ext uri="{FF2B5EF4-FFF2-40B4-BE49-F238E27FC236}">
                <a16:creationId xmlns:a16="http://schemas.microsoft.com/office/drawing/2014/main" id="{418E9A53-3458-3649-80DF-FB4F3056EAF8}"/>
              </a:ext>
            </a:extLst>
          </p:cNvPr>
          <p:cNvSpPr>
            <a:spLocks noGrp="1"/>
          </p:cNvSpPr>
          <p:nvPr>
            <p:ph type="body" sz="quarter" idx="12" hasCustomPrompt="1"/>
          </p:nvPr>
        </p:nvSpPr>
        <p:spPr>
          <a:xfrm>
            <a:off x="8064000" y="2204864"/>
            <a:ext cx="2016225" cy="1849162"/>
          </a:xfrm>
          <a:prstGeom prst="rect">
            <a:avLst/>
          </a:prstGeom>
        </p:spPr>
        <p:txBody>
          <a:bodyPr lIns="0" tIns="0" rIns="0" bIns="0" anchor="ctr"/>
          <a:lstStyle>
            <a:lvl1pPr marL="0" indent="0" algn="ctr">
              <a:lnSpc>
                <a:spcPct val="100000"/>
              </a:lnSpc>
              <a:spcBef>
                <a:spcPts val="0"/>
              </a:spcBef>
              <a:buNone/>
              <a:defRPr lang="da-DK" b="1" smtClean="0">
                <a:solidFill>
                  <a:schemeClr val="tx1"/>
                </a:solidFill>
                <a:effectLst/>
              </a:defRPr>
            </a:lvl1pPr>
          </a:lstStyle>
          <a:p>
            <a:r>
              <a:rPr lang="da-DK" dirty="0" err="1"/>
              <a:t>Click</a:t>
            </a:r>
            <a:endParaRPr lang="da-DK" dirty="0"/>
          </a:p>
          <a:p>
            <a:r>
              <a:rPr lang="da-DK" dirty="0" err="1"/>
              <a:t>here</a:t>
            </a:r>
            <a:r>
              <a:rPr lang="da-DK" dirty="0"/>
              <a:t> to </a:t>
            </a:r>
          </a:p>
          <a:p>
            <a:r>
              <a:rPr lang="da-DK" dirty="0" err="1"/>
              <a:t>add</a:t>
            </a:r>
            <a:r>
              <a:rPr lang="da-DK" dirty="0"/>
              <a:t> </a:t>
            </a:r>
            <a:r>
              <a:rPr lang="da-DK" dirty="0" err="1"/>
              <a:t>text</a:t>
            </a:r>
            <a:endParaRPr lang="da-DK" dirty="0"/>
          </a:p>
        </p:txBody>
      </p:sp>
      <p:sp>
        <p:nvSpPr>
          <p:cNvPr id="11" name="Undertitel 2">
            <a:extLst>
              <a:ext uri="{FF2B5EF4-FFF2-40B4-BE49-F238E27FC236}">
                <a16:creationId xmlns:a16="http://schemas.microsoft.com/office/drawing/2014/main" id="{B9ED879A-D716-D14E-965E-1E62A090C579}"/>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12" name="Billede 11">
            <a:extLst>
              <a:ext uri="{FF2B5EF4-FFF2-40B4-BE49-F238E27FC236}">
                <a16:creationId xmlns:a16="http://schemas.microsoft.com/office/drawing/2014/main" id="{45CF7B1F-8F08-9D48-B2B7-392772FBF6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3" name="Pladsholder til tekst 7">
            <a:extLst>
              <a:ext uri="{FF2B5EF4-FFF2-40B4-BE49-F238E27FC236}">
                <a16:creationId xmlns:a16="http://schemas.microsoft.com/office/drawing/2014/main" id="{CCC5AE50-7CA5-3E45-B922-633E878C4ED3}"/>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
        <p:nvSpPr>
          <p:cNvPr id="15" name="Pladsholder til tekst 2">
            <a:extLst>
              <a:ext uri="{FF2B5EF4-FFF2-40B4-BE49-F238E27FC236}">
                <a16:creationId xmlns:a16="http://schemas.microsoft.com/office/drawing/2014/main" id="{B4F41AA2-83E8-CB4C-9B1A-EE3D04E50024}"/>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Tree>
    <p:extLst>
      <p:ext uri="{BB962C8B-B14F-4D97-AF65-F5344CB8AC3E}">
        <p14:creationId xmlns:p14="http://schemas.microsoft.com/office/powerpoint/2010/main" val="3469565508"/>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A bg, white circl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8" y="0"/>
            <a:ext cx="11375031"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5" name="Pladsholder til billede 4">
            <a:extLst>
              <a:ext uri="{FF2B5EF4-FFF2-40B4-BE49-F238E27FC236}">
                <a16:creationId xmlns:a16="http://schemas.microsoft.com/office/drawing/2014/main" id="{76B36E48-7EA4-0546-A524-4B138CD23B1E}"/>
              </a:ext>
            </a:extLst>
          </p:cNvPr>
          <p:cNvSpPr>
            <a:spLocks noGrp="1"/>
          </p:cNvSpPr>
          <p:nvPr>
            <p:ph type="pic" sz="quarter" idx="13" hasCustomPrompt="1"/>
          </p:nvPr>
        </p:nvSpPr>
        <p:spPr>
          <a:xfrm>
            <a:off x="7680176" y="1844824"/>
            <a:ext cx="2514600" cy="2514600"/>
          </a:xfrm>
          <a:prstGeom prst="rect">
            <a:avLst/>
          </a:prstGeom>
          <a:blipFill>
            <a:blip r:embed="rId2"/>
            <a:stretch>
              <a:fillRect/>
            </a:stretch>
          </a:blipFill>
        </p:spPr>
        <p:txBody>
          <a:bodyPr/>
          <a:lstStyle>
            <a:lvl1pPr marL="0" indent="0" algn="ctr">
              <a:buNone/>
              <a:defRPr sz="100">
                <a:solidFill>
                  <a:schemeClr val="bg1"/>
                </a:solidFill>
              </a:defRPr>
            </a:lvl1pPr>
          </a:lstStyle>
          <a:p>
            <a:r>
              <a:rPr lang="da-DK" dirty="0" err="1"/>
              <a:t>Circle</a:t>
            </a:r>
            <a:endParaRPr lang="da-DK" dirty="0"/>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03651AB5-7BE2-B849-8425-360E71DE2E0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0" name="Billede 9">
            <a:extLst>
              <a:ext uri="{FF2B5EF4-FFF2-40B4-BE49-F238E27FC236}">
                <a16:creationId xmlns:a16="http://schemas.microsoft.com/office/drawing/2014/main" id="{9F7F6454-4980-074B-8F87-A65001BEB0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9200"/>
            <a:ext cx="285822" cy="154305"/>
          </a:xfrm>
          <a:prstGeom prst="rect">
            <a:avLst/>
          </a:prstGeom>
        </p:spPr>
      </p:pic>
      <p:sp>
        <p:nvSpPr>
          <p:cNvPr id="14" name="Pladsholder til tekst 7">
            <a:extLst>
              <a:ext uri="{FF2B5EF4-FFF2-40B4-BE49-F238E27FC236}">
                <a16:creationId xmlns:a16="http://schemas.microsoft.com/office/drawing/2014/main" id="{75A93BC2-1287-724A-804B-4C2A5A771A52}"/>
              </a:ext>
            </a:extLst>
          </p:cNvPr>
          <p:cNvSpPr>
            <a:spLocks noGrp="1"/>
          </p:cNvSpPr>
          <p:nvPr>
            <p:ph type="body" sz="quarter" idx="11" hasCustomPrompt="1"/>
          </p:nvPr>
        </p:nvSpPr>
        <p:spPr>
          <a:xfrm>
            <a:off x="839787"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15" name="Pladsholder til tekst 7">
            <a:extLst>
              <a:ext uri="{FF2B5EF4-FFF2-40B4-BE49-F238E27FC236}">
                <a16:creationId xmlns:a16="http://schemas.microsoft.com/office/drawing/2014/main" id="{46F20FF1-A3C0-D24B-93AE-5FEE90450EE6}"/>
              </a:ext>
            </a:extLst>
          </p:cNvPr>
          <p:cNvSpPr>
            <a:spLocks noGrp="1"/>
          </p:cNvSpPr>
          <p:nvPr>
            <p:ph type="body" sz="quarter" idx="12" hasCustomPrompt="1"/>
          </p:nvPr>
        </p:nvSpPr>
        <p:spPr>
          <a:xfrm>
            <a:off x="7932655" y="2197663"/>
            <a:ext cx="2016225" cy="1849162"/>
          </a:xfrm>
          <a:prstGeom prst="rect">
            <a:avLst/>
          </a:prstGeom>
        </p:spPr>
        <p:txBody>
          <a:bodyPr lIns="0" tIns="0" rIns="0" bIns="0" anchor="ctr"/>
          <a:lstStyle>
            <a:lvl1pPr marL="0" indent="0" algn="ctr">
              <a:lnSpc>
                <a:spcPct val="100000"/>
              </a:lnSpc>
              <a:spcBef>
                <a:spcPts val="0"/>
              </a:spcBef>
              <a:buNone/>
              <a:defRPr lang="da-DK" b="1" smtClean="0">
                <a:solidFill>
                  <a:schemeClr val="bg1"/>
                </a:solidFill>
                <a:effectLst/>
              </a:defRPr>
            </a:lvl1pPr>
          </a:lstStyle>
          <a:p>
            <a:r>
              <a:rPr lang="da-DK" dirty="0" err="1"/>
              <a:t>Click</a:t>
            </a:r>
            <a:endParaRPr lang="da-DK" dirty="0"/>
          </a:p>
          <a:p>
            <a:r>
              <a:rPr lang="da-DK" dirty="0" err="1"/>
              <a:t>here</a:t>
            </a:r>
            <a:r>
              <a:rPr lang="da-DK" dirty="0"/>
              <a:t> to </a:t>
            </a:r>
          </a:p>
          <a:p>
            <a:r>
              <a:rPr lang="da-DK" dirty="0" err="1"/>
              <a:t>add</a:t>
            </a:r>
            <a:r>
              <a:rPr lang="da-DK" dirty="0"/>
              <a:t> </a:t>
            </a:r>
            <a:r>
              <a:rPr lang="da-DK" dirty="0" err="1"/>
              <a:t>text</a:t>
            </a:r>
            <a:endParaRPr lang="da-DK" dirty="0"/>
          </a:p>
        </p:txBody>
      </p:sp>
    </p:spTree>
    <p:extLst>
      <p:ext uri="{BB962C8B-B14F-4D97-AF65-F5344CB8AC3E}">
        <p14:creationId xmlns:p14="http://schemas.microsoft.com/office/powerpoint/2010/main" val="2610976063"/>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with woman IA green">
    <p:spTree>
      <p:nvGrpSpPr>
        <p:cNvPr id="1" name=""/>
        <p:cNvGrpSpPr/>
        <p:nvPr/>
      </p:nvGrpSpPr>
      <p:grpSpPr>
        <a:xfrm>
          <a:off x="0" y="0"/>
          <a:ext cx="0" cy="0"/>
          <a:chOff x="0" y="0"/>
          <a:chExt cx="0" cy="0"/>
        </a:xfrm>
      </p:grpSpPr>
      <p:pic>
        <p:nvPicPr>
          <p:cNvPr id="10" name="Billede 9" descr="Et billede, der indeholder person, indendørs, mand, ser&#10;&#10;Automatisk genereret beskrivelse">
            <a:extLst>
              <a:ext uri="{FF2B5EF4-FFF2-40B4-BE49-F238E27FC236}">
                <a16:creationId xmlns:a16="http://schemas.microsoft.com/office/drawing/2014/main" id="{BC0ECE30-756C-B64C-B953-CAFEDBB9D3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988" y="0"/>
            <a:ext cx="11379200" cy="4940300"/>
          </a:xfrm>
          <a:prstGeom prst="rect">
            <a:avLst/>
          </a:prstGeom>
        </p:spPr>
      </p:pic>
      <p:sp>
        <p:nvSpPr>
          <p:cNvPr id="4" name="Pladsholder til tekst 6">
            <a:extLst>
              <a:ext uri="{FF2B5EF4-FFF2-40B4-BE49-F238E27FC236}">
                <a16:creationId xmlns:a16="http://schemas.microsoft.com/office/drawing/2014/main" id="{C169F9D0-6EBB-A543-9DA5-44EEBD2008FD}"/>
              </a:ext>
            </a:extLst>
          </p:cNvPr>
          <p:cNvSpPr>
            <a:spLocks noGrp="1"/>
          </p:cNvSpPr>
          <p:nvPr>
            <p:ph type="body" sz="quarter" idx="10" hasCustomPrompt="1"/>
          </p:nvPr>
        </p:nvSpPr>
        <p:spPr>
          <a:xfrm>
            <a:off x="399600" y="5661248"/>
            <a:ext cx="10583862" cy="215677"/>
          </a:xfrm>
          <a:prstGeom prst="rect">
            <a:avLst/>
          </a:prstGeom>
        </p:spPr>
        <p:txBody>
          <a:bodyPr lIns="0" tIns="0" rIns="0" bIns="0"/>
          <a:lstStyle>
            <a:lvl1pPr marL="0" indent="0">
              <a:buNone/>
              <a:defRPr sz="2000"/>
            </a:lvl1pPr>
          </a:lstStyle>
          <a:p>
            <a:r>
              <a:rPr lang="da-DK" dirty="0" err="1"/>
              <a:t>Click</a:t>
            </a:r>
            <a:r>
              <a:rPr lang="da-DK" dirty="0"/>
              <a:t> to </a:t>
            </a:r>
            <a:r>
              <a:rPr lang="da-DK" dirty="0" err="1"/>
              <a:t>add</a:t>
            </a:r>
            <a:r>
              <a:rPr lang="da-DK" dirty="0"/>
              <a:t> </a:t>
            </a:r>
            <a:r>
              <a:rPr lang="da-DK" dirty="0" err="1"/>
              <a:t>subtext</a:t>
            </a:r>
            <a:endParaRPr lang="da-DK" dirty="0"/>
          </a:p>
        </p:txBody>
      </p:sp>
      <p:sp>
        <p:nvSpPr>
          <p:cNvPr id="6" name="Pladsholder til tekst 6">
            <a:extLst>
              <a:ext uri="{FF2B5EF4-FFF2-40B4-BE49-F238E27FC236}">
                <a16:creationId xmlns:a16="http://schemas.microsoft.com/office/drawing/2014/main" id="{E4ADED29-8D48-E044-ABD5-06A88F6A0EE4}"/>
              </a:ext>
            </a:extLst>
          </p:cNvPr>
          <p:cNvSpPr>
            <a:spLocks noGrp="1"/>
          </p:cNvSpPr>
          <p:nvPr>
            <p:ph type="body" sz="quarter" idx="11" hasCustomPrompt="1"/>
          </p:nvPr>
        </p:nvSpPr>
        <p:spPr>
          <a:xfrm>
            <a:off x="392708" y="5114133"/>
            <a:ext cx="10583862" cy="403099"/>
          </a:xfrm>
          <a:prstGeom prst="rect">
            <a:avLst/>
          </a:prstGeom>
        </p:spPr>
        <p:txBody>
          <a:bodyPr lIns="0" tIns="0" rIns="0" bIns="0"/>
          <a:lstStyle>
            <a:lvl1pPr marL="0" indent="0">
              <a:buNone/>
              <a:defRPr sz="3200"/>
            </a:lvl1pPr>
          </a:lstStyle>
          <a:p>
            <a:r>
              <a:rPr lang="da-DK" dirty="0" err="1"/>
              <a:t>Click</a:t>
            </a:r>
            <a:r>
              <a:rPr lang="da-DK" dirty="0"/>
              <a:t> to </a:t>
            </a:r>
            <a:r>
              <a:rPr lang="da-DK" dirty="0" err="1"/>
              <a:t>add</a:t>
            </a:r>
            <a:r>
              <a:rPr lang="da-DK" dirty="0"/>
              <a:t> </a:t>
            </a:r>
            <a:r>
              <a:rPr lang="da-DK" dirty="0" err="1"/>
              <a:t>title</a:t>
            </a:r>
            <a:endParaRPr lang="da-DK" dirty="0"/>
          </a:p>
        </p:txBody>
      </p:sp>
      <p:sp>
        <p:nvSpPr>
          <p:cNvPr id="8" name="Undertitel 2">
            <a:extLst>
              <a:ext uri="{FF2B5EF4-FFF2-40B4-BE49-F238E27FC236}">
                <a16:creationId xmlns:a16="http://schemas.microsoft.com/office/drawing/2014/main" id="{AD1001AA-C39F-1B4B-A651-8325C023A2D3}"/>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F121E06F-D1E6-ED42-9356-7FDE8552ABF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3573257245"/>
      </p:ext>
    </p:extLst>
  </p:cSld>
  <p:clrMapOvr>
    <a:masterClrMapping/>
  </p:clrMapOvr>
  <p:extLst>
    <p:ext uri="{DCECCB84-F9BA-43D5-87BE-67443E8EF086}">
      <p15:sldGuideLst xmlns:p15="http://schemas.microsoft.com/office/powerpoint/2012/main">
        <p15:guide id="1" orient="horz" pos="311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A bg, dark green circl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8" y="0"/>
            <a:ext cx="11375031"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03651AB5-7BE2-B849-8425-360E71DE2E0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0" name="Billede 9">
            <a:extLst>
              <a:ext uri="{FF2B5EF4-FFF2-40B4-BE49-F238E27FC236}">
                <a16:creationId xmlns:a16="http://schemas.microsoft.com/office/drawing/2014/main" id="{9F7F6454-4980-074B-8F87-A65001BEB0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9200"/>
            <a:ext cx="285822" cy="154305"/>
          </a:xfrm>
          <a:prstGeom prst="rect">
            <a:avLst/>
          </a:prstGeom>
        </p:spPr>
      </p:pic>
      <p:sp>
        <p:nvSpPr>
          <p:cNvPr id="14" name="Pladsholder til tekst 7">
            <a:extLst>
              <a:ext uri="{FF2B5EF4-FFF2-40B4-BE49-F238E27FC236}">
                <a16:creationId xmlns:a16="http://schemas.microsoft.com/office/drawing/2014/main" id="{75A93BC2-1287-724A-804B-4C2A5A771A52}"/>
              </a:ext>
            </a:extLst>
          </p:cNvPr>
          <p:cNvSpPr>
            <a:spLocks noGrp="1"/>
          </p:cNvSpPr>
          <p:nvPr>
            <p:ph type="body" sz="quarter" idx="11" hasCustomPrompt="1"/>
          </p:nvPr>
        </p:nvSpPr>
        <p:spPr>
          <a:xfrm>
            <a:off x="839787"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9" name="Pladsholder til billede 4">
            <a:extLst>
              <a:ext uri="{FF2B5EF4-FFF2-40B4-BE49-F238E27FC236}">
                <a16:creationId xmlns:a16="http://schemas.microsoft.com/office/drawing/2014/main" id="{3BD8A0EE-D1D2-A647-A619-87DE11CF064B}"/>
              </a:ext>
            </a:extLst>
          </p:cNvPr>
          <p:cNvSpPr>
            <a:spLocks noGrp="1"/>
          </p:cNvSpPr>
          <p:nvPr>
            <p:ph type="pic" sz="quarter" idx="13" hasCustomPrompt="1"/>
          </p:nvPr>
        </p:nvSpPr>
        <p:spPr>
          <a:xfrm>
            <a:off x="7680176" y="1844824"/>
            <a:ext cx="2514600" cy="2514600"/>
          </a:xfrm>
          <a:prstGeom prst="rect">
            <a:avLst/>
          </a:prstGeom>
          <a:blipFill>
            <a:blip r:embed="rId3"/>
            <a:stretch>
              <a:fillRect/>
            </a:stretch>
          </a:blipFill>
        </p:spPr>
        <p:txBody>
          <a:bodyPr/>
          <a:lstStyle>
            <a:lvl1pPr marL="0" indent="0" algn="ctr">
              <a:buNone/>
              <a:defRPr sz="100">
                <a:solidFill>
                  <a:srgbClr val="3C5B56"/>
                </a:solidFill>
              </a:defRPr>
            </a:lvl1pPr>
          </a:lstStyle>
          <a:p>
            <a:r>
              <a:rPr lang="da-DK" dirty="0" err="1"/>
              <a:t>Circle</a:t>
            </a:r>
            <a:endParaRPr lang="da-DK" dirty="0"/>
          </a:p>
        </p:txBody>
      </p:sp>
      <p:sp>
        <p:nvSpPr>
          <p:cNvPr id="11" name="Pladsholder til tekst 7">
            <a:extLst>
              <a:ext uri="{FF2B5EF4-FFF2-40B4-BE49-F238E27FC236}">
                <a16:creationId xmlns:a16="http://schemas.microsoft.com/office/drawing/2014/main" id="{DAB3D524-FEA0-EC4D-B997-916E57439A50}"/>
              </a:ext>
            </a:extLst>
          </p:cNvPr>
          <p:cNvSpPr>
            <a:spLocks noGrp="1"/>
          </p:cNvSpPr>
          <p:nvPr>
            <p:ph type="body" sz="quarter" idx="12" hasCustomPrompt="1"/>
          </p:nvPr>
        </p:nvSpPr>
        <p:spPr>
          <a:xfrm>
            <a:off x="7932655" y="2197663"/>
            <a:ext cx="2016225" cy="1849162"/>
          </a:xfrm>
          <a:prstGeom prst="rect">
            <a:avLst/>
          </a:prstGeom>
        </p:spPr>
        <p:txBody>
          <a:bodyPr lIns="0" tIns="0" rIns="0" bIns="0" anchor="ctr"/>
          <a:lstStyle>
            <a:lvl1pPr marL="0" indent="0" algn="ctr">
              <a:lnSpc>
                <a:spcPct val="100000"/>
              </a:lnSpc>
              <a:spcBef>
                <a:spcPts val="0"/>
              </a:spcBef>
              <a:buNone/>
              <a:defRPr lang="da-DK" b="1" smtClean="0">
                <a:solidFill>
                  <a:srgbClr val="3C5B56"/>
                </a:solidFill>
                <a:effectLst/>
              </a:defRPr>
            </a:lvl1pPr>
          </a:lstStyle>
          <a:p>
            <a:r>
              <a:rPr lang="da-DK" dirty="0" err="1"/>
              <a:t>Click</a:t>
            </a:r>
            <a:endParaRPr lang="da-DK" dirty="0"/>
          </a:p>
          <a:p>
            <a:r>
              <a:rPr lang="da-DK" dirty="0" err="1"/>
              <a:t>here</a:t>
            </a:r>
            <a:r>
              <a:rPr lang="da-DK" dirty="0"/>
              <a:t> to </a:t>
            </a:r>
          </a:p>
          <a:p>
            <a:r>
              <a:rPr lang="da-DK" dirty="0" err="1"/>
              <a:t>add</a:t>
            </a:r>
            <a:r>
              <a:rPr lang="da-DK" dirty="0"/>
              <a:t> </a:t>
            </a:r>
            <a:r>
              <a:rPr lang="da-DK" dirty="0" err="1"/>
              <a:t>text</a:t>
            </a:r>
            <a:endParaRPr lang="da-DK" dirty="0"/>
          </a:p>
        </p:txBody>
      </p:sp>
    </p:spTree>
    <p:extLst>
      <p:ext uri="{BB962C8B-B14F-4D97-AF65-F5344CB8AC3E}">
        <p14:creationId xmlns:p14="http://schemas.microsoft.com/office/powerpoint/2010/main" val="115330375"/>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IA bg, white circl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43C9B9FA-5F6B-0641-8155-1F111C8BC86B}"/>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06A88B86-7031-1445-A7DF-375B4569B6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4" name="Pladsholder til tekst 7">
            <a:extLst>
              <a:ext uri="{FF2B5EF4-FFF2-40B4-BE49-F238E27FC236}">
                <a16:creationId xmlns:a16="http://schemas.microsoft.com/office/drawing/2014/main" id="{7547AF27-FEBF-0645-87F8-8C5C141A7201}"/>
              </a:ext>
            </a:extLst>
          </p:cNvPr>
          <p:cNvSpPr>
            <a:spLocks noGrp="1"/>
          </p:cNvSpPr>
          <p:nvPr>
            <p:ph type="body" sz="quarter" idx="11" hasCustomPrompt="1"/>
          </p:nvPr>
        </p:nvSpPr>
        <p:spPr>
          <a:xfrm>
            <a:off x="839787"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11" name="Pladsholder til billede 4">
            <a:extLst>
              <a:ext uri="{FF2B5EF4-FFF2-40B4-BE49-F238E27FC236}">
                <a16:creationId xmlns:a16="http://schemas.microsoft.com/office/drawing/2014/main" id="{90E1E3FE-379A-2346-983F-37D66800FCF9}"/>
              </a:ext>
            </a:extLst>
          </p:cNvPr>
          <p:cNvSpPr>
            <a:spLocks noGrp="1"/>
          </p:cNvSpPr>
          <p:nvPr>
            <p:ph type="pic" sz="quarter" idx="13" hasCustomPrompt="1"/>
          </p:nvPr>
        </p:nvSpPr>
        <p:spPr>
          <a:xfrm>
            <a:off x="7680176" y="1844824"/>
            <a:ext cx="2514600" cy="2514600"/>
          </a:xfrm>
          <a:prstGeom prst="rect">
            <a:avLst/>
          </a:prstGeom>
          <a:blipFill>
            <a:blip r:embed="rId3"/>
            <a:stretch>
              <a:fillRect/>
            </a:stretch>
          </a:blipFill>
        </p:spPr>
        <p:txBody>
          <a:bodyPr/>
          <a:lstStyle>
            <a:lvl1pPr marL="0" indent="0" algn="ctr">
              <a:buNone/>
              <a:defRPr sz="100">
                <a:solidFill>
                  <a:schemeClr val="bg1"/>
                </a:solidFill>
              </a:defRPr>
            </a:lvl1pPr>
          </a:lstStyle>
          <a:p>
            <a:r>
              <a:rPr lang="da-DK" dirty="0" err="1"/>
              <a:t>Circle</a:t>
            </a:r>
            <a:endParaRPr lang="da-DK" dirty="0"/>
          </a:p>
        </p:txBody>
      </p:sp>
      <p:sp>
        <p:nvSpPr>
          <p:cNvPr id="12" name="Pladsholder til tekst 7">
            <a:extLst>
              <a:ext uri="{FF2B5EF4-FFF2-40B4-BE49-F238E27FC236}">
                <a16:creationId xmlns:a16="http://schemas.microsoft.com/office/drawing/2014/main" id="{412D2A33-E4CC-5645-8D32-58B597604723}"/>
              </a:ext>
            </a:extLst>
          </p:cNvPr>
          <p:cNvSpPr>
            <a:spLocks noGrp="1"/>
          </p:cNvSpPr>
          <p:nvPr>
            <p:ph type="body" sz="quarter" idx="12" hasCustomPrompt="1"/>
          </p:nvPr>
        </p:nvSpPr>
        <p:spPr>
          <a:xfrm>
            <a:off x="7932655" y="2197663"/>
            <a:ext cx="2016225" cy="1849162"/>
          </a:xfrm>
          <a:prstGeom prst="rect">
            <a:avLst/>
          </a:prstGeom>
        </p:spPr>
        <p:txBody>
          <a:bodyPr lIns="0" tIns="0" rIns="0" bIns="0" anchor="ctr"/>
          <a:lstStyle>
            <a:lvl1pPr marL="0" indent="0" algn="ctr">
              <a:lnSpc>
                <a:spcPct val="100000"/>
              </a:lnSpc>
              <a:spcBef>
                <a:spcPts val="0"/>
              </a:spcBef>
              <a:buNone/>
              <a:defRPr lang="da-DK" b="1" smtClean="0">
                <a:solidFill>
                  <a:schemeClr val="bg1"/>
                </a:solidFill>
                <a:effectLst/>
              </a:defRPr>
            </a:lvl1pPr>
          </a:lstStyle>
          <a:p>
            <a:r>
              <a:rPr lang="da-DK" dirty="0" err="1"/>
              <a:t>Click</a:t>
            </a:r>
            <a:endParaRPr lang="da-DK" dirty="0"/>
          </a:p>
          <a:p>
            <a:r>
              <a:rPr lang="da-DK" dirty="0" err="1"/>
              <a:t>here</a:t>
            </a:r>
            <a:r>
              <a:rPr lang="da-DK" dirty="0"/>
              <a:t> to </a:t>
            </a:r>
          </a:p>
          <a:p>
            <a:r>
              <a:rPr lang="da-DK" dirty="0" err="1"/>
              <a:t>add</a:t>
            </a:r>
            <a:r>
              <a:rPr lang="da-DK" dirty="0"/>
              <a:t> </a:t>
            </a:r>
            <a:r>
              <a:rPr lang="da-DK" dirty="0" err="1"/>
              <a:t>text</a:t>
            </a:r>
            <a:endParaRPr lang="da-DK" dirty="0"/>
          </a:p>
        </p:txBody>
      </p:sp>
    </p:spTree>
    <p:extLst>
      <p:ext uri="{BB962C8B-B14F-4D97-AF65-F5344CB8AC3E}">
        <p14:creationId xmlns:p14="http://schemas.microsoft.com/office/powerpoint/2010/main" val="1512445277"/>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0% IA bg, black circl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8" y="0"/>
            <a:ext cx="11375031" cy="5876925"/>
          </a:xfrm>
          <a:prstGeom prst="rect">
            <a:avLst/>
          </a:prstGeom>
          <a:solidFill>
            <a:srgbClr val="BB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11" name="Undertitel 2">
            <a:extLst>
              <a:ext uri="{FF2B5EF4-FFF2-40B4-BE49-F238E27FC236}">
                <a16:creationId xmlns:a16="http://schemas.microsoft.com/office/drawing/2014/main" id="{B9ED879A-D716-D14E-965E-1E62A090C579}"/>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12" name="Billede 11">
            <a:extLst>
              <a:ext uri="{FF2B5EF4-FFF2-40B4-BE49-F238E27FC236}">
                <a16:creationId xmlns:a16="http://schemas.microsoft.com/office/drawing/2014/main" id="{45CF7B1F-8F08-9D48-B2B7-392772FBF6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3" name="Pladsholder til tekst 7">
            <a:extLst>
              <a:ext uri="{FF2B5EF4-FFF2-40B4-BE49-F238E27FC236}">
                <a16:creationId xmlns:a16="http://schemas.microsoft.com/office/drawing/2014/main" id="{CCC5AE50-7CA5-3E45-B922-633E878C4ED3}"/>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
        <p:nvSpPr>
          <p:cNvPr id="15" name="Pladsholder til tekst 2">
            <a:extLst>
              <a:ext uri="{FF2B5EF4-FFF2-40B4-BE49-F238E27FC236}">
                <a16:creationId xmlns:a16="http://schemas.microsoft.com/office/drawing/2014/main" id="{B4F41AA2-83E8-CB4C-9B1A-EE3D04E50024}"/>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9" name="Pladsholder til billede 4">
            <a:extLst>
              <a:ext uri="{FF2B5EF4-FFF2-40B4-BE49-F238E27FC236}">
                <a16:creationId xmlns:a16="http://schemas.microsoft.com/office/drawing/2014/main" id="{562C24D2-8951-E84A-BB6D-6B1A049CA238}"/>
              </a:ext>
            </a:extLst>
          </p:cNvPr>
          <p:cNvSpPr>
            <a:spLocks noGrp="1"/>
          </p:cNvSpPr>
          <p:nvPr>
            <p:ph type="pic" sz="quarter" idx="13" hasCustomPrompt="1"/>
          </p:nvPr>
        </p:nvSpPr>
        <p:spPr>
          <a:xfrm>
            <a:off x="7680176" y="1844824"/>
            <a:ext cx="2514600" cy="2514600"/>
          </a:xfrm>
          <a:prstGeom prst="rect">
            <a:avLst/>
          </a:prstGeom>
          <a:blipFill>
            <a:blip r:embed="rId3"/>
            <a:stretch>
              <a:fillRect/>
            </a:stretch>
          </a:blipFill>
        </p:spPr>
        <p:txBody>
          <a:bodyPr/>
          <a:lstStyle>
            <a:lvl1pPr marL="0" indent="0" algn="ctr">
              <a:buNone/>
              <a:defRPr sz="100">
                <a:solidFill>
                  <a:schemeClr val="tx1"/>
                </a:solidFill>
              </a:defRPr>
            </a:lvl1pPr>
          </a:lstStyle>
          <a:p>
            <a:r>
              <a:rPr lang="da-DK" dirty="0" err="1"/>
              <a:t>Circle</a:t>
            </a:r>
            <a:endParaRPr lang="da-DK" dirty="0"/>
          </a:p>
        </p:txBody>
      </p:sp>
      <p:sp>
        <p:nvSpPr>
          <p:cNvPr id="10" name="Pladsholder til tekst 7">
            <a:extLst>
              <a:ext uri="{FF2B5EF4-FFF2-40B4-BE49-F238E27FC236}">
                <a16:creationId xmlns:a16="http://schemas.microsoft.com/office/drawing/2014/main" id="{9277679E-DE0D-8A4E-B521-914EAFB592A6}"/>
              </a:ext>
            </a:extLst>
          </p:cNvPr>
          <p:cNvSpPr>
            <a:spLocks noGrp="1"/>
          </p:cNvSpPr>
          <p:nvPr>
            <p:ph type="body" sz="quarter" idx="12" hasCustomPrompt="1"/>
          </p:nvPr>
        </p:nvSpPr>
        <p:spPr>
          <a:xfrm>
            <a:off x="7932655" y="2197663"/>
            <a:ext cx="2016225" cy="1849162"/>
          </a:xfrm>
          <a:prstGeom prst="rect">
            <a:avLst/>
          </a:prstGeom>
        </p:spPr>
        <p:txBody>
          <a:bodyPr lIns="0" tIns="0" rIns="0" bIns="0" anchor="ctr"/>
          <a:lstStyle>
            <a:lvl1pPr marL="0" indent="0" algn="ctr">
              <a:lnSpc>
                <a:spcPct val="100000"/>
              </a:lnSpc>
              <a:spcBef>
                <a:spcPts val="0"/>
              </a:spcBef>
              <a:buNone/>
              <a:defRPr lang="da-DK" b="1" smtClean="0">
                <a:solidFill>
                  <a:schemeClr val="tx1"/>
                </a:solidFill>
                <a:effectLst/>
              </a:defRPr>
            </a:lvl1pPr>
          </a:lstStyle>
          <a:p>
            <a:r>
              <a:rPr lang="da-DK" dirty="0" err="1"/>
              <a:t>Click</a:t>
            </a:r>
            <a:endParaRPr lang="da-DK" dirty="0"/>
          </a:p>
          <a:p>
            <a:r>
              <a:rPr lang="da-DK" dirty="0" err="1"/>
              <a:t>here</a:t>
            </a:r>
            <a:r>
              <a:rPr lang="da-DK" dirty="0"/>
              <a:t> to </a:t>
            </a:r>
          </a:p>
          <a:p>
            <a:r>
              <a:rPr lang="da-DK" dirty="0" err="1"/>
              <a:t>add</a:t>
            </a:r>
            <a:r>
              <a:rPr lang="da-DK" dirty="0"/>
              <a:t> </a:t>
            </a:r>
            <a:r>
              <a:rPr lang="da-DK" dirty="0" err="1"/>
              <a:t>text</a:t>
            </a:r>
            <a:endParaRPr lang="da-DK" dirty="0"/>
          </a:p>
        </p:txBody>
      </p:sp>
    </p:spTree>
    <p:extLst>
      <p:ext uri="{BB962C8B-B14F-4D97-AF65-F5344CB8AC3E}">
        <p14:creationId xmlns:p14="http://schemas.microsoft.com/office/powerpoint/2010/main" val="2695032151"/>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bg, black circle">
    <p:spTree>
      <p:nvGrpSpPr>
        <p:cNvPr id="1" name=""/>
        <p:cNvGrpSpPr/>
        <p:nvPr/>
      </p:nvGrpSpPr>
      <p:grpSpPr>
        <a:xfrm>
          <a:off x="0" y="0"/>
          <a:ext cx="0" cy="0"/>
          <a:chOff x="0" y="0"/>
          <a:chExt cx="0" cy="0"/>
        </a:xfrm>
      </p:grpSpPr>
      <p:sp>
        <p:nvSpPr>
          <p:cNvPr id="11" name="Undertitel 2">
            <a:extLst>
              <a:ext uri="{FF2B5EF4-FFF2-40B4-BE49-F238E27FC236}">
                <a16:creationId xmlns:a16="http://schemas.microsoft.com/office/drawing/2014/main" id="{B9ED879A-D716-D14E-965E-1E62A090C579}"/>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12" name="Billede 11">
            <a:extLst>
              <a:ext uri="{FF2B5EF4-FFF2-40B4-BE49-F238E27FC236}">
                <a16:creationId xmlns:a16="http://schemas.microsoft.com/office/drawing/2014/main" id="{45CF7B1F-8F08-9D48-B2B7-392772FBF6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3" name="Pladsholder til tekst 7">
            <a:extLst>
              <a:ext uri="{FF2B5EF4-FFF2-40B4-BE49-F238E27FC236}">
                <a16:creationId xmlns:a16="http://schemas.microsoft.com/office/drawing/2014/main" id="{CCC5AE50-7CA5-3E45-B922-633E878C4ED3}"/>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dirty="0"/>
              <a:t>Click here to add text</a:t>
            </a:r>
          </a:p>
        </p:txBody>
      </p:sp>
      <p:sp>
        <p:nvSpPr>
          <p:cNvPr id="15" name="Pladsholder til tekst 2">
            <a:extLst>
              <a:ext uri="{FF2B5EF4-FFF2-40B4-BE49-F238E27FC236}">
                <a16:creationId xmlns:a16="http://schemas.microsoft.com/office/drawing/2014/main" id="{B4F41AA2-83E8-CB4C-9B1A-EE3D04E50024}"/>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9" name="Pladsholder til billede 4">
            <a:extLst>
              <a:ext uri="{FF2B5EF4-FFF2-40B4-BE49-F238E27FC236}">
                <a16:creationId xmlns:a16="http://schemas.microsoft.com/office/drawing/2014/main" id="{562C24D2-8951-E84A-BB6D-6B1A049CA238}"/>
              </a:ext>
            </a:extLst>
          </p:cNvPr>
          <p:cNvSpPr>
            <a:spLocks noGrp="1"/>
          </p:cNvSpPr>
          <p:nvPr>
            <p:ph type="pic" sz="quarter" idx="13" hasCustomPrompt="1"/>
          </p:nvPr>
        </p:nvSpPr>
        <p:spPr>
          <a:xfrm>
            <a:off x="7680176" y="1844824"/>
            <a:ext cx="2514600" cy="2514600"/>
          </a:xfrm>
          <a:prstGeom prst="rect">
            <a:avLst/>
          </a:prstGeom>
          <a:blipFill>
            <a:blip r:embed="rId3"/>
            <a:stretch>
              <a:fillRect/>
            </a:stretch>
          </a:blipFill>
        </p:spPr>
        <p:txBody>
          <a:bodyPr/>
          <a:lstStyle>
            <a:lvl1pPr marL="0" indent="0" algn="ctr">
              <a:buNone/>
              <a:defRPr sz="100">
                <a:solidFill>
                  <a:schemeClr val="tx1"/>
                </a:solidFill>
              </a:defRPr>
            </a:lvl1pPr>
          </a:lstStyle>
          <a:p>
            <a:r>
              <a:rPr lang="da-DK" dirty="0" err="1"/>
              <a:t>Circle</a:t>
            </a:r>
            <a:endParaRPr lang="da-DK" dirty="0"/>
          </a:p>
        </p:txBody>
      </p:sp>
      <p:sp>
        <p:nvSpPr>
          <p:cNvPr id="10" name="Pladsholder til tekst 7">
            <a:extLst>
              <a:ext uri="{FF2B5EF4-FFF2-40B4-BE49-F238E27FC236}">
                <a16:creationId xmlns:a16="http://schemas.microsoft.com/office/drawing/2014/main" id="{9277679E-DE0D-8A4E-B521-914EAFB592A6}"/>
              </a:ext>
            </a:extLst>
          </p:cNvPr>
          <p:cNvSpPr>
            <a:spLocks noGrp="1"/>
          </p:cNvSpPr>
          <p:nvPr>
            <p:ph type="body" sz="quarter" idx="12" hasCustomPrompt="1"/>
          </p:nvPr>
        </p:nvSpPr>
        <p:spPr>
          <a:xfrm>
            <a:off x="7932655" y="2197663"/>
            <a:ext cx="2016225" cy="1849162"/>
          </a:xfrm>
          <a:prstGeom prst="rect">
            <a:avLst/>
          </a:prstGeom>
        </p:spPr>
        <p:txBody>
          <a:bodyPr lIns="0" tIns="0" rIns="0" bIns="0" anchor="ctr"/>
          <a:lstStyle>
            <a:lvl1pPr marL="0" indent="0" algn="ctr">
              <a:lnSpc>
                <a:spcPct val="100000"/>
              </a:lnSpc>
              <a:spcBef>
                <a:spcPts val="0"/>
              </a:spcBef>
              <a:buNone/>
              <a:defRPr lang="da-DK" b="1" smtClean="0">
                <a:solidFill>
                  <a:schemeClr val="tx1"/>
                </a:solidFill>
                <a:effectLst/>
              </a:defRPr>
            </a:lvl1pPr>
          </a:lstStyle>
          <a:p>
            <a:r>
              <a:rPr lang="da-DK" dirty="0" err="1"/>
              <a:t>Click</a:t>
            </a:r>
            <a:endParaRPr lang="da-DK" dirty="0"/>
          </a:p>
          <a:p>
            <a:r>
              <a:rPr lang="da-DK" dirty="0" err="1"/>
              <a:t>here</a:t>
            </a:r>
            <a:r>
              <a:rPr lang="da-DK" dirty="0"/>
              <a:t> to </a:t>
            </a:r>
          </a:p>
          <a:p>
            <a:r>
              <a:rPr lang="da-DK" dirty="0" err="1"/>
              <a:t>add</a:t>
            </a:r>
            <a:r>
              <a:rPr lang="da-DK" dirty="0"/>
              <a:t> </a:t>
            </a:r>
            <a:r>
              <a:rPr lang="da-DK" dirty="0" err="1"/>
              <a:t>text</a:t>
            </a:r>
            <a:endParaRPr lang="da-DK" dirty="0"/>
          </a:p>
        </p:txBody>
      </p:sp>
    </p:spTree>
    <p:extLst>
      <p:ext uri="{BB962C8B-B14F-4D97-AF65-F5344CB8AC3E}">
        <p14:creationId xmlns:p14="http://schemas.microsoft.com/office/powerpoint/2010/main" val="347392113"/>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hedule IA gree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8" y="0"/>
            <a:ext cx="11375031"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03651AB5-7BE2-B849-8425-360E71DE2E0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0" name="Billede 9">
            <a:extLst>
              <a:ext uri="{FF2B5EF4-FFF2-40B4-BE49-F238E27FC236}">
                <a16:creationId xmlns:a16="http://schemas.microsoft.com/office/drawing/2014/main" id="{9F7F6454-4980-074B-8F87-A65001BEB0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9200"/>
            <a:ext cx="285822" cy="154305"/>
          </a:xfrm>
          <a:prstGeom prst="rect">
            <a:avLst/>
          </a:prstGeom>
        </p:spPr>
      </p:pic>
      <p:sp>
        <p:nvSpPr>
          <p:cNvPr id="9" name="Pladsholder til indhold 2">
            <a:extLst>
              <a:ext uri="{FF2B5EF4-FFF2-40B4-BE49-F238E27FC236}">
                <a16:creationId xmlns:a16="http://schemas.microsoft.com/office/drawing/2014/main" id="{297FD160-969B-574B-88FB-CD5402BDCD75}"/>
              </a:ext>
            </a:extLst>
          </p:cNvPr>
          <p:cNvSpPr>
            <a:spLocks noGrp="1"/>
          </p:cNvSpPr>
          <p:nvPr>
            <p:ph idx="1" hasCustomPrompt="1"/>
          </p:nvPr>
        </p:nvSpPr>
        <p:spPr>
          <a:xfrm>
            <a:off x="2020162" y="1988840"/>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11" name="Text Placeholder 2">
            <a:extLst>
              <a:ext uri="{FF2B5EF4-FFF2-40B4-BE49-F238E27FC236}">
                <a16:creationId xmlns:a16="http://schemas.microsoft.com/office/drawing/2014/main" id="{B0E32E64-8EE1-ED40-B123-A58AE18FE60D}"/>
              </a:ext>
            </a:extLst>
          </p:cNvPr>
          <p:cNvSpPr>
            <a:spLocks noGrp="1"/>
          </p:cNvSpPr>
          <p:nvPr>
            <p:ph type="body" sz="quarter" idx="14" hasCustomPrompt="1"/>
          </p:nvPr>
        </p:nvSpPr>
        <p:spPr>
          <a:xfrm>
            <a:off x="839416" y="1988840"/>
            <a:ext cx="1152128" cy="312768"/>
          </a:xfrm>
          <a:prstGeom prst="rect">
            <a:avLst/>
          </a:prstGeom>
        </p:spPr>
        <p:txBody>
          <a:bodyPr lIns="0" rIns="500399" anchor="ctr"/>
          <a:lstStyle>
            <a:lvl1pPr marL="0" indent="0" algn="r">
              <a:buNone/>
              <a:defRPr sz="2000" b="0">
                <a:solidFill>
                  <a:srgbClr val="3C5B56"/>
                </a:solidFill>
              </a:defRPr>
            </a:lvl1pPr>
          </a:lstStyle>
          <a:p>
            <a:pPr lvl="0"/>
            <a:r>
              <a:rPr lang="en-US" dirty="0"/>
              <a:t>9:00</a:t>
            </a:r>
          </a:p>
        </p:txBody>
      </p:sp>
      <p:sp>
        <p:nvSpPr>
          <p:cNvPr id="12" name="Pladsholder til indhold 2">
            <a:extLst>
              <a:ext uri="{FF2B5EF4-FFF2-40B4-BE49-F238E27FC236}">
                <a16:creationId xmlns:a16="http://schemas.microsoft.com/office/drawing/2014/main" id="{F50454FB-3465-C74F-B8A4-1008FA74DBA2}"/>
              </a:ext>
            </a:extLst>
          </p:cNvPr>
          <p:cNvSpPr>
            <a:spLocks noGrp="1"/>
          </p:cNvSpPr>
          <p:nvPr>
            <p:ph idx="15" hasCustomPrompt="1"/>
          </p:nvPr>
        </p:nvSpPr>
        <p:spPr>
          <a:xfrm>
            <a:off x="2020162" y="2636770"/>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13" name="Text Placeholder 2">
            <a:extLst>
              <a:ext uri="{FF2B5EF4-FFF2-40B4-BE49-F238E27FC236}">
                <a16:creationId xmlns:a16="http://schemas.microsoft.com/office/drawing/2014/main" id="{398A3158-DC58-F14C-8B54-902BD9E8F987}"/>
              </a:ext>
            </a:extLst>
          </p:cNvPr>
          <p:cNvSpPr>
            <a:spLocks noGrp="1"/>
          </p:cNvSpPr>
          <p:nvPr>
            <p:ph type="body" sz="quarter" idx="16" hasCustomPrompt="1"/>
          </p:nvPr>
        </p:nvSpPr>
        <p:spPr>
          <a:xfrm>
            <a:off x="839416" y="2636770"/>
            <a:ext cx="1152128" cy="312768"/>
          </a:xfrm>
          <a:prstGeom prst="rect">
            <a:avLst/>
          </a:prstGeom>
        </p:spPr>
        <p:txBody>
          <a:bodyPr lIns="0" rIns="500399" anchor="ctr"/>
          <a:lstStyle>
            <a:lvl1pPr marL="0" indent="0" algn="r">
              <a:buNone/>
              <a:defRPr sz="2000" b="0">
                <a:solidFill>
                  <a:srgbClr val="3C5B56"/>
                </a:solidFill>
              </a:defRPr>
            </a:lvl1pPr>
          </a:lstStyle>
          <a:p>
            <a:pPr lvl="0"/>
            <a:r>
              <a:rPr lang="en-US" dirty="0"/>
              <a:t>10:00</a:t>
            </a:r>
          </a:p>
        </p:txBody>
      </p:sp>
      <p:sp>
        <p:nvSpPr>
          <p:cNvPr id="17" name="Pladsholder til indhold 2">
            <a:extLst>
              <a:ext uri="{FF2B5EF4-FFF2-40B4-BE49-F238E27FC236}">
                <a16:creationId xmlns:a16="http://schemas.microsoft.com/office/drawing/2014/main" id="{85A4CEF1-CD63-BF4D-B8ED-A96C35E40928}"/>
              </a:ext>
            </a:extLst>
          </p:cNvPr>
          <p:cNvSpPr>
            <a:spLocks noGrp="1"/>
          </p:cNvSpPr>
          <p:nvPr>
            <p:ph idx="17" hasCustomPrompt="1"/>
          </p:nvPr>
        </p:nvSpPr>
        <p:spPr>
          <a:xfrm>
            <a:off x="2020162" y="3260962"/>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18" name="Text Placeholder 2">
            <a:extLst>
              <a:ext uri="{FF2B5EF4-FFF2-40B4-BE49-F238E27FC236}">
                <a16:creationId xmlns:a16="http://schemas.microsoft.com/office/drawing/2014/main" id="{42DBB5F3-502E-044F-8273-DBAA9485291D}"/>
              </a:ext>
            </a:extLst>
          </p:cNvPr>
          <p:cNvSpPr>
            <a:spLocks noGrp="1"/>
          </p:cNvSpPr>
          <p:nvPr>
            <p:ph type="body" sz="quarter" idx="18" hasCustomPrompt="1"/>
          </p:nvPr>
        </p:nvSpPr>
        <p:spPr>
          <a:xfrm>
            <a:off x="839416" y="3260962"/>
            <a:ext cx="1152128" cy="312768"/>
          </a:xfrm>
          <a:prstGeom prst="rect">
            <a:avLst/>
          </a:prstGeom>
        </p:spPr>
        <p:txBody>
          <a:bodyPr lIns="0" rIns="500399" anchor="ctr"/>
          <a:lstStyle>
            <a:lvl1pPr marL="0" indent="0" algn="r">
              <a:buNone/>
              <a:defRPr sz="2000" b="0">
                <a:solidFill>
                  <a:srgbClr val="3C5B56"/>
                </a:solidFill>
              </a:defRPr>
            </a:lvl1pPr>
          </a:lstStyle>
          <a:p>
            <a:pPr lvl="0"/>
            <a:r>
              <a:rPr lang="en-US" dirty="0"/>
              <a:t>11:30</a:t>
            </a:r>
          </a:p>
        </p:txBody>
      </p:sp>
      <p:sp>
        <p:nvSpPr>
          <p:cNvPr id="19" name="Pladsholder til indhold 2">
            <a:extLst>
              <a:ext uri="{FF2B5EF4-FFF2-40B4-BE49-F238E27FC236}">
                <a16:creationId xmlns:a16="http://schemas.microsoft.com/office/drawing/2014/main" id="{B26A4A72-E680-DA4A-B33E-0C0646013B4C}"/>
              </a:ext>
            </a:extLst>
          </p:cNvPr>
          <p:cNvSpPr>
            <a:spLocks noGrp="1"/>
          </p:cNvSpPr>
          <p:nvPr>
            <p:ph idx="19" hasCustomPrompt="1"/>
          </p:nvPr>
        </p:nvSpPr>
        <p:spPr>
          <a:xfrm>
            <a:off x="2020162" y="3908382"/>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20" name="Text Placeholder 2">
            <a:extLst>
              <a:ext uri="{FF2B5EF4-FFF2-40B4-BE49-F238E27FC236}">
                <a16:creationId xmlns:a16="http://schemas.microsoft.com/office/drawing/2014/main" id="{6558A2CF-2D07-7344-9A47-AE0E33517C42}"/>
              </a:ext>
            </a:extLst>
          </p:cNvPr>
          <p:cNvSpPr>
            <a:spLocks noGrp="1"/>
          </p:cNvSpPr>
          <p:nvPr>
            <p:ph type="body" sz="quarter" idx="20" hasCustomPrompt="1"/>
          </p:nvPr>
        </p:nvSpPr>
        <p:spPr>
          <a:xfrm>
            <a:off x="839416" y="3908382"/>
            <a:ext cx="1152128" cy="312768"/>
          </a:xfrm>
          <a:prstGeom prst="rect">
            <a:avLst/>
          </a:prstGeom>
        </p:spPr>
        <p:txBody>
          <a:bodyPr lIns="0" rIns="500399" anchor="ctr"/>
          <a:lstStyle>
            <a:lvl1pPr marL="0" indent="0" algn="r">
              <a:buNone/>
              <a:defRPr sz="2000" b="0">
                <a:solidFill>
                  <a:srgbClr val="3C5B56"/>
                </a:solidFill>
              </a:defRPr>
            </a:lvl1pPr>
          </a:lstStyle>
          <a:p>
            <a:pPr lvl="0"/>
            <a:r>
              <a:rPr lang="en-US" dirty="0"/>
              <a:t>12:30</a:t>
            </a:r>
          </a:p>
        </p:txBody>
      </p:sp>
      <p:sp>
        <p:nvSpPr>
          <p:cNvPr id="22" name="Pladsholder til indhold 2">
            <a:extLst>
              <a:ext uri="{FF2B5EF4-FFF2-40B4-BE49-F238E27FC236}">
                <a16:creationId xmlns:a16="http://schemas.microsoft.com/office/drawing/2014/main" id="{F3308A01-5496-614A-871F-C2CAD565D484}"/>
              </a:ext>
            </a:extLst>
          </p:cNvPr>
          <p:cNvSpPr>
            <a:spLocks noGrp="1"/>
          </p:cNvSpPr>
          <p:nvPr>
            <p:ph idx="21" hasCustomPrompt="1"/>
          </p:nvPr>
        </p:nvSpPr>
        <p:spPr>
          <a:xfrm>
            <a:off x="2020162" y="4557106"/>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23" name="Text Placeholder 2">
            <a:extLst>
              <a:ext uri="{FF2B5EF4-FFF2-40B4-BE49-F238E27FC236}">
                <a16:creationId xmlns:a16="http://schemas.microsoft.com/office/drawing/2014/main" id="{D8F3BBCF-1877-554B-BE26-E409E8310E8B}"/>
              </a:ext>
            </a:extLst>
          </p:cNvPr>
          <p:cNvSpPr>
            <a:spLocks noGrp="1"/>
          </p:cNvSpPr>
          <p:nvPr>
            <p:ph type="body" sz="quarter" idx="22" hasCustomPrompt="1"/>
          </p:nvPr>
        </p:nvSpPr>
        <p:spPr>
          <a:xfrm>
            <a:off x="839416" y="4557106"/>
            <a:ext cx="1152128" cy="312768"/>
          </a:xfrm>
          <a:prstGeom prst="rect">
            <a:avLst/>
          </a:prstGeom>
        </p:spPr>
        <p:txBody>
          <a:bodyPr lIns="0" rIns="500399" anchor="ctr"/>
          <a:lstStyle>
            <a:lvl1pPr marL="0" indent="0" algn="r">
              <a:buNone/>
              <a:defRPr sz="2000" b="0">
                <a:solidFill>
                  <a:srgbClr val="3C5B56"/>
                </a:solidFill>
              </a:defRPr>
            </a:lvl1pPr>
          </a:lstStyle>
          <a:p>
            <a:pPr lvl="0"/>
            <a:r>
              <a:rPr lang="en-US" dirty="0"/>
              <a:t>14:30</a:t>
            </a:r>
          </a:p>
        </p:txBody>
      </p:sp>
      <p:sp>
        <p:nvSpPr>
          <p:cNvPr id="24" name="Pladsholder til indhold 2">
            <a:extLst>
              <a:ext uri="{FF2B5EF4-FFF2-40B4-BE49-F238E27FC236}">
                <a16:creationId xmlns:a16="http://schemas.microsoft.com/office/drawing/2014/main" id="{C6420F27-FC27-3A4E-8C59-6A2F2BABE93A}"/>
              </a:ext>
            </a:extLst>
          </p:cNvPr>
          <p:cNvSpPr>
            <a:spLocks noGrp="1"/>
          </p:cNvSpPr>
          <p:nvPr>
            <p:ph idx="23" hasCustomPrompt="1"/>
          </p:nvPr>
        </p:nvSpPr>
        <p:spPr>
          <a:xfrm>
            <a:off x="2020162" y="5182092"/>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25" name="Text Placeholder 2">
            <a:extLst>
              <a:ext uri="{FF2B5EF4-FFF2-40B4-BE49-F238E27FC236}">
                <a16:creationId xmlns:a16="http://schemas.microsoft.com/office/drawing/2014/main" id="{F698299B-8001-064C-97B4-865C8B203C13}"/>
              </a:ext>
            </a:extLst>
          </p:cNvPr>
          <p:cNvSpPr>
            <a:spLocks noGrp="1"/>
          </p:cNvSpPr>
          <p:nvPr>
            <p:ph type="body" sz="quarter" idx="24" hasCustomPrompt="1"/>
          </p:nvPr>
        </p:nvSpPr>
        <p:spPr>
          <a:xfrm>
            <a:off x="839416" y="5182092"/>
            <a:ext cx="1152128" cy="312768"/>
          </a:xfrm>
          <a:prstGeom prst="rect">
            <a:avLst/>
          </a:prstGeom>
        </p:spPr>
        <p:txBody>
          <a:bodyPr lIns="0" rIns="500399" anchor="ctr"/>
          <a:lstStyle>
            <a:lvl1pPr marL="0" indent="0" algn="r">
              <a:buNone/>
              <a:defRPr sz="2000" b="0">
                <a:solidFill>
                  <a:srgbClr val="3C5B56"/>
                </a:solidFill>
              </a:defRPr>
            </a:lvl1pPr>
          </a:lstStyle>
          <a:p>
            <a:pPr lvl="0"/>
            <a:r>
              <a:rPr lang="en-US" dirty="0"/>
              <a:t>11:30</a:t>
            </a:r>
          </a:p>
        </p:txBody>
      </p:sp>
    </p:spTree>
    <p:extLst>
      <p:ext uri="{BB962C8B-B14F-4D97-AF65-F5344CB8AC3E}">
        <p14:creationId xmlns:p14="http://schemas.microsoft.com/office/powerpoint/2010/main" val="1715036775"/>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chedule IA dark gree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8" name="Undertitel 2">
            <a:extLst>
              <a:ext uri="{FF2B5EF4-FFF2-40B4-BE49-F238E27FC236}">
                <a16:creationId xmlns:a16="http://schemas.microsoft.com/office/drawing/2014/main" id="{43C9B9FA-5F6B-0641-8155-1F111C8BC86B}"/>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06A88B86-7031-1445-A7DF-375B4569B6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1" name="Pladsholder til indhold 2">
            <a:extLst>
              <a:ext uri="{FF2B5EF4-FFF2-40B4-BE49-F238E27FC236}">
                <a16:creationId xmlns:a16="http://schemas.microsoft.com/office/drawing/2014/main" id="{52D176CC-B8A0-1242-A1E9-D67BAD337603}"/>
              </a:ext>
            </a:extLst>
          </p:cNvPr>
          <p:cNvSpPr>
            <a:spLocks noGrp="1"/>
          </p:cNvSpPr>
          <p:nvPr>
            <p:ph idx="1" hasCustomPrompt="1"/>
          </p:nvPr>
        </p:nvSpPr>
        <p:spPr>
          <a:xfrm>
            <a:off x="2020162" y="1988840"/>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12" name="Text Placeholder 2">
            <a:extLst>
              <a:ext uri="{FF2B5EF4-FFF2-40B4-BE49-F238E27FC236}">
                <a16:creationId xmlns:a16="http://schemas.microsoft.com/office/drawing/2014/main" id="{C835C89F-DC0C-CE47-8EEA-D64B2B183027}"/>
              </a:ext>
            </a:extLst>
          </p:cNvPr>
          <p:cNvSpPr>
            <a:spLocks noGrp="1"/>
          </p:cNvSpPr>
          <p:nvPr>
            <p:ph type="body" sz="quarter" idx="14" hasCustomPrompt="1"/>
          </p:nvPr>
        </p:nvSpPr>
        <p:spPr>
          <a:xfrm>
            <a:off x="839416" y="1988840"/>
            <a:ext cx="1152128" cy="312768"/>
          </a:xfrm>
          <a:prstGeom prst="rect">
            <a:avLst/>
          </a:prstGeom>
        </p:spPr>
        <p:txBody>
          <a:bodyPr lIns="0" rIns="500399" anchor="ctr"/>
          <a:lstStyle>
            <a:lvl1pPr marL="0" indent="0" algn="r">
              <a:buNone/>
              <a:defRPr sz="2000" b="0">
                <a:solidFill>
                  <a:srgbClr val="77C8A7"/>
                </a:solidFill>
              </a:defRPr>
            </a:lvl1pPr>
          </a:lstStyle>
          <a:p>
            <a:pPr lvl="0"/>
            <a:r>
              <a:rPr lang="en-US" dirty="0"/>
              <a:t>9:00</a:t>
            </a:r>
          </a:p>
        </p:txBody>
      </p:sp>
      <p:sp>
        <p:nvSpPr>
          <p:cNvPr id="13" name="Pladsholder til indhold 2">
            <a:extLst>
              <a:ext uri="{FF2B5EF4-FFF2-40B4-BE49-F238E27FC236}">
                <a16:creationId xmlns:a16="http://schemas.microsoft.com/office/drawing/2014/main" id="{28724560-A66F-7847-B834-AC814D9318C9}"/>
              </a:ext>
            </a:extLst>
          </p:cNvPr>
          <p:cNvSpPr>
            <a:spLocks noGrp="1"/>
          </p:cNvSpPr>
          <p:nvPr>
            <p:ph idx="15" hasCustomPrompt="1"/>
          </p:nvPr>
        </p:nvSpPr>
        <p:spPr>
          <a:xfrm>
            <a:off x="2020162" y="2636770"/>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15" name="Text Placeholder 2">
            <a:extLst>
              <a:ext uri="{FF2B5EF4-FFF2-40B4-BE49-F238E27FC236}">
                <a16:creationId xmlns:a16="http://schemas.microsoft.com/office/drawing/2014/main" id="{EC3C4AC6-DE50-5942-A0EF-44B3535B1768}"/>
              </a:ext>
            </a:extLst>
          </p:cNvPr>
          <p:cNvSpPr>
            <a:spLocks noGrp="1"/>
          </p:cNvSpPr>
          <p:nvPr>
            <p:ph type="body" sz="quarter" idx="16" hasCustomPrompt="1"/>
          </p:nvPr>
        </p:nvSpPr>
        <p:spPr>
          <a:xfrm>
            <a:off x="839416" y="2636770"/>
            <a:ext cx="1152128" cy="312768"/>
          </a:xfrm>
          <a:prstGeom prst="rect">
            <a:avLst/>
          </a:prstGeom>
        </p:spPr>
        <p:txBody>
          <a:bodyPr lIns="0" rIns="500399" anchor="ctr"/>
          <a:lstStyle>
            <a:lvl1pPr marL="0" indent="0" algn="r">
              <a:buNone/>
              <a:defRPr sz="2000" b="0">
                <a:solidFill>
                  <a:srgbClr val="77C8A7"/>
                </a:solidFill>
              </a:defRPr>
            </a:lvl1pPr>
          </a:lstStyle>
          <a:p>
            <a:pPr lvl="0"/>
            <a:r>
              <a:rPr lang="en-US" dirty="0"/>
              <a:t>10:00</a:t>
            </a:r>
          </a:p>
        </p:txBody>
      </p:sp>
      <p:sp>
        <p:nvSpPr>
          <p:cNvPr id="16" name="Pladsholder til indhold 2">
            <a:extLst>
              <a:ext uri="{FF2B5EF4-FFF2-40B4-BE49-F238E27FC236}">
                <a16:creationId xmlns:a16="http://schemas.microsoft.com/office/drawing/2014/main" id="{9AA2E417-ED87-9649-B447-2CA23164C532}"/>
              </a:ext>
            </a:extLst>
          </p:cNvPr>
          <p:cNvSpPr>
            <a:spLocks noGrp="1"/>
          </p:cNvSpPr>
          <p:nvPr>
            <p:ph idx="17" hasCustomPrompt="1"/>
          </p:nvPr>
        </p:nvSpPr>
        <p:spPr>
          <a:xfrm>
            <a:off x="2020162" y="3260962"/>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17" name="Text Placeholder 2">
            <a:extLst>
              <a:ext uri="{FF2B5EF4-FFF2-40B4-BE49-F238E27FC236}">
                <a16:creationId xmlns:a16="http://schemas.microsoft.com/office/drawing/2014/main" id="{8CA3C781-7E7E-8245-AEA4-6D41F6E2ADA2}"/>
              </a:ext>
            </a:extLst>
          </p:cNvPr>
          <p:cNvSpPr>
            <a:spLocks noGrp="1"/>
          </p:cNvSpPr>
          <p:nvPr>
            <p:ph type="body" sz="quarter" idx="18" hasCustomPrompt="1"/>
          </p:nvPr>
        </p:nvSpPr>
        <p:spPr>
          <a:xfrm>
            <a:off x="839416" y="3260962"/>
            <a:ext cx="1152128" cy="312768"/>
          </a:xfrm>
          <a:prstGeom prst="rect">
            <a:avLst/>
          </a:prstGeom>
        </p:spPr>
        <p:txBody>
          <a:bodyPr lIns="0" rIns="500399" anchor="ctr"/>
          <a:lstStyle>
            <a:lvl1pPr marL="0" indent="0" algn="r">
              <a:buNone/>
              <a:defRPr sz="2000" b="0">
                <a:solidFill>
                  <a:srgbClr val="77C8A7"/>
                </a:solidFill>
              </a:defRPr>
            </a:lvl1pPr>
          </a:lstStyle>
          <a:p>
            <a:pPr lvl="0"/>
            <a:r>
              <a:rPr lang="en-US" dirty="0"/>
              <a:t>11:30</a:t>
            </a:r>
          </a:p>
        </p:txBody>
      </p:sp>
      <p:sp>
        <p:nvSpPr>
          <p:cNvPr id="18" name="Pladsholder til indhold 2">
            <a:extLst>
              <a:ext uri="{FF2B5EF4-FFF2-40B4-BE49-F238E27FC236}">
                <a16:creationId xmlns:a16="http://schemas.microsoft.com/office/drawing/2014/main" id="{EF7E181B-70E8-7047-A136-2D089E710831}"/>
              </a:ext>
            </a:extLst>
          </p:cNvPr>
          <p:cNvSpPr>
            <a:spLocks noGrp="1"/>
          </p:cNvSpPr>
          <p:nvPr>
            <p:ph idx="19" hasCustomPrompt="1"/>
          </p:nvPr>
        </p:nvSpPr>
        <p:spPr>
          <a:xfrm>
            <a:off x="2020162" y="3908382"/>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19" name="Text Placeholder 2">
            <a:extLst>
              <a:ext uri="{FF2B5EF4-FFF2-40B4-BE49-F238E27FC236}">
                <a16:creationId xmlns:a16="http://schemas.microsoft.com/office/drawing/2014/main" id="{6BD159D2-815B-EF43-9A1A-DDD1EC6063F6}"/>
              </a:ext>
            </a:extLst>
          </p:cNvPr>
          <p:cNvSpPr>
            <a:spLocks noGrp="1"/>
          </p:cNvSpPr>
          <p:nvPr>
            <p:ph type="body" sz="quarter" idx="20" hasCustomPrompt="1"/>
          </p:nvPr>
        </p:nvSpPr>
        <p:spPr>
          <a:xfrm>
            <a:off x="839416" y="3908382"/>
            <a:ext cx="1152128" cy="312768"/>
          </a:xfrm>
          <a:prstGeom prst="rect">
            <a:avLst/>
          </a:prstGeom>
        </p:spPr>
        <p:txBody>
          <a:bodyPr lIns="0" rIns="500399" anchor="ctr"/>
          <a:lstStyle>
            <a:lvl1pPr marL="0" indent="0" algn="r">
              <a:buNone/>
              <a:defRPr sz="2000" b="0">
                <a:solidFill>
                  <a:srgbClr val="77C8A7"/>
                </a:solidFill>
              </a:defRPr>
            </a:lvl1pPr>
          </a:lstStyle>
          <a:p>
            <a:pPr lvl="0"/>
            <a:r>
              <a:rPr lang="en-US" dirty="0"/>
              <a:t>12:30</a:t>
            </a:r>
          </a:p>
        </p:txBody>
      </p:sp>
      <p:sp>
        <p:nvSpPr>
          <p:cNvPr id="20" name="Pladsholder til indhold 2">
            <a:extLst>
              <a:ext uri="{FF2B5EF4-FFF2-40B4-BE49-F238E27FC236}">
                <a16:creationId xmlns:a16="http://schemas.microsoft.com/office/drawing/2014/main" id="{4B884C10-F2CE-554D-8AC5-1B63A2EE636F}"/>
              </a:ext>
            </a:extLst>
          </p:cNvPr>
          <p:cNvSpPr>
            <a:spLocks noGrp="1"/>
          </p:cNvSpPr>
          <p:nvPr>
            <p:ph idx="21" hasCustomPrompt="1"/>
          </p:nvPr>
        </p:nvSpPr>
        <p:spPr>
          <a:xfrm>
            <a:off x="2020162" y="4557106"/>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22" name="Text Placeholder 2">
            <a:extLst>
              <a:ext uri="{FF2B5EF4-FFF2-40B4-BE49-F238E27FC236}">
                <a16:creationId xmlns:a16="http://schemas.microsoft.com/office/drawing/2014/main" id="{9D802583-6F03-1142-8103-CE65A45E814C}"/>
              </a:ext>
            </a:extLst>
          </p:cNvPr>
          <p:cNvSpPr>
            <a:spLocks noGrp="1"/>
          </p:cNvSpPr>
          <p:nvPr>
            <p:ph type="body" sz="quarter" idx="22" hasCustomPrompt="1"/>
          </p:nvPr>
        </p:nvSpPr>
        <p:spPr>
          <a:xfrm>
            <a:off x="839416" y="4557106"/>
            <a:ext cx="1152128" cy="312768"/>
          </a:xfrm>
          <a:prstGeom prst="rect">
            <a:avLst/>
          </a:prstGeom>
        </p:spPr>
        <p:txBody>
          <a:bodyPr lIns="0" rIns="500399" anchor="ctr"/>
          <a:lstStyle>
            <a:lvl1pPr marL="0" indent="0" algn="r">
              <a:buNone/>
              <a:defRPr sz="2000" b="0">
                <a:solidFill>
                  <a:srgbClr val="77C8A7"/>
                </a:solidFill>
              </a:defRPr>
            </a:lvl1pPr>
          </a:lstStyle>
          <a:p>
            <a:pPr lvl="0"/>
            <a:r>
              <a:rPr lang="en-US" dirty="0"/>
              <a:t>14:30</a:t>
            </a:r>
          </a:p>
        </p:txBody>
      </p:sp>
      <p:sp>
        <p:nvSpPr>
          <p:cNvPr id="23" name="Pladsholder til indhold 2">
            <a:extLst>
              <a:ext uri="{FF2B5EF4-FFF2-40B4-BE49-F238E27FC236}">
                <a16:creationId xmlns:a16="http://schemas.microsoft.com/office/drawing/2014/main" id="{E4BB28AE-E96C-5143-9080-84808DD1F199}"/>
              </a:ext>
            </a:extLst>
          </p:cNvPr>
          <p:cNvSpPr>
            <a:spLocks noGrp="1"/>
          </p:cNvSpPr>
          <p:nvPr>
            <p:ph idx="23" hasCustomPrompt="1"/>
          </p:nvPr>
        </p:nvSpPr>
        <p:spPr>
          <a:xfrm>
            <a:off x="2020162" y="5182092"/>
            <a:ext cx="9332050" cy="312768"/>
          </a:xfrm>
          <a:prstGeom prst="rect">
            <a:avLst/>
          </a:prstGeom>
        </p:spPr>
        <p:txBody>
          <a:bodyPr anchor="ctr"/>
          <a:lstStyle>
            <a:lvl1pPr marL="0" indent="0">
              <a:buClr>
                <a:schemeClr val="accent5"/>
              </a:buClr>
              <a:buFont typeface="Arial" panose="020B0604020202020204" pitchFamily="34" charset="0"/>
              <a:buNone/>
              <a:defRPr sz="2000" b="0" i="0">
                <a:solidFill>
                  <a:schemeClr val="bg1"/>
                </a:solidFill>
                <a:latin typeface="+mj-lt"/>
              </a:defRPr>
            </a:lvl1pPr>
            <a:lvl2pPr marL="574675" indent="-306388">
              <a:buClr>
                <a:schemeClr val="accent5"/>
              </a:buClr>
              <a:defRPr sz="2200">
                <a:solidFill>
                  <a:schemeClr val="tx2"/>
                </a:solidFill>
                <a:latin typeface="+mj-lt"/>
              </a:defRPr>
            </a:lvl2pPr>
            <a:lvl3pPr marL="864000" indent="-288000">
              <a:buClr>
                <a:srgbClr val="2BC4B6"/>
              </a:buClr>
              <a:buFont typeface="Calibri Light" panose="020F0302020204030204" pitchFamily="34" charset="0"/>
              <a:buChar char="−"/>
              <a:defRPr sz="2200">
                <a:solidFill>
                  <a:schemeClr val="tx2"/>
                </a:solidFill>
                <a:latin typeface="+mj-lt"/>
              </a:defRPr>
            </a:lvl3pPr>
            <a:lvl4pPr>
              <a:buClr>
                <a:srgbClr val="2BC4B6"/>
              </a:buClr>
              <a:defRPr/>
            </a:lvl4pPr>
            <a:lvl5pPr>
              <a:buClr>
                <a:srgbClr val="2BC4B6"/>
              </a:buClr>
              <a:defRPr/>
            </a:lvl5pPr>
          </a:lstStyle>
          <a:p>
            <a:pPr lvl="0"/>
            <a:r>
              <a:rPr lang="en-US" noProof="0" dirty="0"/>
              <a:t>Next theme</a:t>
            </a:r>
          </a:p>
        </p:txBody>
      </p:sp>
      <p:sp>
        <p:nvSpPr>
          <p:cNvPr id="24" name="Text Placeholder 2">
            <a:extLst>
              <a:ext uri="{FF2B5EF4-FFF2-40B4-BE49-F238E27FC236}">
                <a16:creationId xmlns:a16="http://schemas.microsoft.com/office/drawing/2014/main" id="{0B90D555-B73A-F445-AB2A-1CDC7E6A30D1}"/>
              </a:ext>
            </a:extLst>
          </p:cNvPr>
          <p:cNvSpPr>
            <a:spLocks noGrp="1"/>
          </p:cNvSpPr>
          <p:nvPr>
            <p:ph type="body" sz="quarter" idx="24" hasCustomPrompt="1"/>
          </p:nvPr>
        </p:nvSpPr>
        <p:spPr>
          <a:xfrm>
            <a:off x="839416" y="5182092"/>
            <a:ext cx="1152128" cy="312768"/>
          </a:xfrm>
          <a:prstGeom prst="rect">
            <a:avLst/>
          </a:prstGeom>
        </p:spPr>
        <p:txBody>
          <a:bodyPr lIns="0" rIns="500399" anchor="ctr"/>
          <a:lstStyle>
            <a:lvl1pPr marL="0" indent="0" algn="r">
              <a:buNone/>
              <a:defRPr sz="2000" b="0">
                <a:solidFill>
                  <a:srgbClr val="77C8A7"/>
                </a:solidFill>
              </a:defRPr>
            </a:lvl1pPr>
          </a:lstStyle>
          <a:p>
            <a:pPr lvl="0"/>
            <a:r>
              <a:rPr lang="en-US" dirty="0"/>
              <a:t>11:30</a:t>
            </a:r>
          </a:p>
        </p:txBody>
      </p:sp>
    </p:spTree>
    <p:extLst>
      <p:ext uri="{BB962C8B-B14F-4D97-AF65-F5344CB8AC3E}">
        <p14:creationId xmlns:p14="http://schemas.microsoft.com/office/powerpoint/2010/main" val="2600866816"/>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A green, text left colum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3" name="Pladsholder til tekst 2">
            <a:extLst>
              <a:ext uri="{FF2B5EF4-FFF2-40B4-BE49-F238E27FC236}">
                <a16:creationId xmlns:a16="http://schemas.microsoft.com/office/drawing/2014/main" id="{E901265E-4A81-AF4D-BAD5-6DCEC930DA9D}"/>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3" name="Pladsholder til tekst 7">
            <a:extLst>
              <a:ext uri="{FF2B5EF4-FFF2-40B4-BE49-F238E27FC236}">
                <a16:creationId xmlns:a16="http://schemas.microsoft.com/office/drawing/2014/main" id="{B6FBED12-7897-7749-8BC0-FE568CA6FE76}"/>
              </a:ext>
            </a:extLst>
          </p:cNvPr>
          <p:cNvSpPr>
            <a:spLocks noGrp="1"/>
          </p:cNvSpPr>
          <p:nvPr>
            <p:ph type="body" sz="quarter" idx="11" hasCustomPrompt="1"/>
          </p:nvPr>
        </p:nvSpPr>
        <p:spPr>
          <a:xfrm>
            <a:off x="839788" y="1852025"/>
            <a:ext cx="4895850" cy="2369063"/>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7" name="Undertitel 2">
            <a:extLst>
              <a:ext uri="{FF2B5EF4-FFF2-40B4-BE49-F238E27FC236}">
                <a16:creationId xmlns:a16="http://schemas.microsoft.com/office/drawing/2014/main" id="{6C75577D-7F2C-584C-A08D-3413C67C59A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8" name="Billede 7">
            <a:extLst>
              <a:ext uri="{FF2B5EF4-FFF2-40B4-BE49-F238E27FC236}">
                <a16:creationId xmlns:a16="http://schemas.microsoft.com/office/drawing/2014/main" id="{936AA7E2-47AB-A640-84D3-B24550AAE5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pic>
        <p:nvPicPr>
          <p:cNvPr id="19" name="Billede 18">
            <a:extLst>
              <a:ext uri="{FF2B5EF4-FFF2-40B4-BE49-F238E27FC236}">
                <a16:creationId xmlns:a16="http://schemas.microsoft.com/office/drawing/2014/main" id="{A21FD8BD-2329-BE47-8575-08AD89B88A6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7986" y="4725319"/>
            <a:ext cx="11376027" cy="882000"/>
          </a:xfrm>
          <a:prstGeom prst="rect">
            <a:avLst/>
          </a:prstGeom>
        </p:spPr>
      </p:pic>
    </p:spTree>
    <p:extLst>
      <p:ext uri="{BB962C8B-B14F-4D97-AF65-F5344CB8AC3E}">
        <p14:creationId xmlns:p14="http://schemas.microsoft.com/office/powerpoint/2010/main" val="4131437323"/>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A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latin typeface="Arial" panose="020B0604020202020204" pitchFamily="34" charset="0"/>
              <a:cs typeface="Arial" panose="020B0604020202020204" pitchFamily="34" charset="0"/>
            </a:endParaRPr>
          </a:p>
        </p:txBody>
      </p:sp>
      <p:sp>
        <p:nvSpPr>
          <p:cNvPr id="9" name="Pladsholder til tekst 2">
            <a:extLst>
              <a:ext uri="{FF2B5EF4-FFF2-40B4-BE49-F238E27FC236}">
                <a16:creationId xmlns:a16="http://schemas.microsoft.com/office/drawing/2014/main" id="{C59050BC-46C7-9646-8A64-D9110D762D24}"/>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1" name="Undertitel 2">
            <a:extLst>
              <a:ext uri="{FF2B5EF4-FFF2-40B4-BE49-F238E27FC236}">
                <a16:creationId xmlns:a16="http://schemas.microsoft.com/office/drawing/2014/main" id="{43EBF497-BA60-9B46-83EE-D37C7717876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2" name="Billede 11">
            <a:extLst>
              <a:ext uri="{FF2B5EF4-FFF2-40B4-BE49-F238E27FC236}">
                <a16:creationId xmlns:a16="http://schemas.microsoft.com/office/drawing/2014/main" id="{1D8A146C-4925-8748-A692-8A33B44E06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0" name="Pladsholder til tekst 7">
            <a:extLst>
              <a:ext uri="{FF2B5EF4-FFF2-40B4-BE49-F238E27FC236}">
                <a16:creationId xmlns:a16="http://schemas.microsoft.com/office/drawing/2014/main" id="{5F27F8D4-477A-334C-8187-2B021E130F01}"/>
              </a:ext>
            </a:extLst>
          </p:cNvPr>
          <p:cNvSpPr>
            <a:spLocks noGrp="1"/>
          </p:cNvSpPr>
          <p:nvPr>
            <p:ph type="body" sz="quarter" idx="11" hasCustomPrompt="1"/>
          </p:nvPr>
        </p:nvSpPr>
        <p:spPr>
          <a:xfrm>
            <a:off x="839788" y="1852025"/>
            <a:ext cx="4895850" cy="2369063"/>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13" name="Pladsholder til tekst 7">
            <a:extLst>
              <a:ext uri="{FF2B5EF4-FFF2-40B4-BE49-F238E27FC236}">
                <a16:creationId xmlns:a16="http://schemas.microsoft.com/office/drawing/2014/main" id="{21477CE0-D34A-4441-B88D-3E3A271E95FD}"/>
              </a:ext>
            </a:extLst>
          </p:cNvPr>
          <p:cNvSpPr>
            <a:spLocks noGrp="1"/>
          </p:cNvSpPr>
          <p:nvPr>
            <p:ph type="body" sz="quarter" idx="14" hasCustomPrompt="1"/>
          </p:nvPr>
        </p:nvSpPr>
        <p:spPr>
          <a:xfrm>
            <a:off x="6476089" y="1852025"/>
            <a:ext cx="4895850" cy="2369063"/>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pic>
        <p:nvPicPr>
          <p:cNvPr id="18" name="Billede 17">
            <a:extLst>
              <a:ext uri="{FF2B5EF4-FFF2-40B4-BE49-F238E27FC236}">
                <a16:creationId xmlns:a16="http://schemas.microsoft.com/office/drawing/2014/main" id="{B8D02ECD-00D9-2747-9564-567B1A2051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7986" y="4725319"/>
            <a:ext cx="11376027" cy="882000"/>
          </a:xfrm>
          <a:prstGeom prst="rect">
            <a:avLst/>
          </a:prstGeom>
        </p:spPr>
      </p:pic>
    </p:spTree>
    <p:extLst>
      <p:ext uri="{BB962C8B-B14F-4D97-AF65-F5344CB8AC3E}">
        <p14:creationId xmlns:p14="http://schemas.microsoft.com/office/powerpoint/2010/main" val="61098318"/>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A dark green – text left colum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7"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latin typeface="Arial" panose="020B0604020202020204" pitchFamily="34" charset="0"/>
              <a:cs typeface="Arial" panose="020B0604020202020204" pitchFamily="34" charset="0"/>
            </a:endParaRPr>
          </a:p>
        </p:txBody>
      </p:sp>
      <p:sp>
        <p:nvSpPr>
          <p:cNvPr id="7" name="Pladsholder til tekst 2">
            <a:extLst>
              <a:ext uri="{FF2B5EF4-FFF2-40B4-BE49-F238E27FC236}">
                <a16:creationId xmlns:a16="http://schemas.microsoft.com/office/drawing/2014/main" id="{954B94CA-2422-7F4B-ADDD-C2530E9D5578}"/>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0" name="Undertitel 2">
            <a:extLst>
              <a:ext uri="{FF2B5EF4-FFF2-40B4-BE49-F238E27FC236}">
                <a16:creationId xmlns:a16="http://schemas.microsoft.com/office/drawing/2014/main" id="{2C8405D3-5556-A64A-9E89-D369045573D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92721FC9-1DC5-BC47-ACB1-2B6592EDFE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3" name="Pladsholder til tekst 7">
            <a:extLst>
              <a:ext uri="{FF2B5EF4-FFF2-40B4-BE49-F238E27FC236}">
                <a16:creationId xmlns:a16="http://schemas.microsoft.com/office/drawing/2014/main" id="{93364530-B9B2-EE40-916F-CDB6F146CB86}"/>
              </a:ext>
            </a:extLst>
          </p:cNvPr>
          <p:cNvSpPr>
            <a:spLocks noGrp="1"/>
          </p:cNvSpPr>
          <p:nvPr>
            <p:ph type="body" sz="quarter" idx="11" hasCustomPrompt="1"/>
          </p:nvPr>
        </p:nvSpPr>
        <p:spPr>
          <a:xfrm>
            <a:off x="839788" y="1852025"/>
            <a:ext cx="4895850" cy="2369063"/>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pic>
        <p:nvPicPr>
          <p:cNvPr id="19" name="Billede 18">
            <a:extLst>
              <a:ext uri="{FF2B5EF4-FFF2-40B4-BE49-F238E27FC236}">
                <a16:creationId xmlns:a16="http://schemas.microsoft.com/office/drawing/2014/main" id="{84024FA6-D024-5A4C-89CA-3B98B21C66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7986" y="4735746"/>
            <a:ext cx="11376025" cy="882000"/>
          </a:xfrm>
          <a:prstGeom prst="rect">
            <a:avLst/>
          </a:prstGeom>
        </p:spPr>
      </p:pic>
    </p:spTree>
    <p:extLst>
      <p:ext uri="{BB962C8B-B14F-4D97-AF65-F5344CB8AC3E}">
        <p14:creationId xmlns:p14="http://schemas.microsoft.com/office/powerpoint/2010/main" val="2207744881"/>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A dark green – text left colum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7"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latin typeface="Arial" panose="020B0604020202020204" pitchFamily="34" charset="0"/>
              <a:cs typeface="Arial" panose="020B0604020202020204" pitchFamily="34" charset="0"/>
            </a:endParaRPr>
          </a:p>
        </p:txBody>
      </p:sp>
      <p:sp>
        <p:nvSpPr>
          <p:cNvPr id="7" name="Pladsholder til tekst 2">
            <a:extLst>
              <a:ext uri="{FF2B5EF4-FFF2-40B4-BE49-F238E27FC236}">
                <a16:creationId xmlns:a16="http://schemas.microsoft.com/office/drawing/2014/main" id="{954B94CA-2422-7F4B-ADDD-C2530E9D5578}"/>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dirty="0" err="1"/>
              <a:t>Click</a:t>
            </a:r>
            <a:r>
              <a:rPr lang="da-DK" dirty="0"/>
              <a:t> to </a:t>
            </a:r>
            <a:r>
              <a:rPr lang="da-DK" dirty="0" err="1"/>
              <a:t>add</a:t>
            </a:r>
            <a:r>
              <a:rPr lang="da-DK" dirty="0"/>
              <a:t> </a:t>
            </a:r>
            <a:r>
              <a:rPr lang="da-DK" dirty="0" err="1"/>
              <a:t>headline</a:t>
            </a:r>
            <a:endParaRPr lang="da-DK" dirty="0"/>
          </a:p>
        </p:txBody>
      </p:sp>
      <p:sp>
        <p:nvSpPr>
          <p:cNvPr id="10" name="Undertitel 2">
            <a:extLst>
              <a:ext uri="{FF2B5EF4-FFF2-40B4-BE49-F238E27FC236}">
                <a16:creationId xmlns:a16="http://schemas.microsoft.com/office/drawing/2014/main" id="{2C8405D3-5556-A64A-9E89-D369045573D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92721FC9-1DC5-BC47-ACB1-2B6592EDFE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3" name="Pladsholder til tekst 7">
            <a:extLst>
              <a:ext uri="{FF2B5EF4-FFF2-40B4-BE49-F238E27FC236}">
                <a16:creationId xmlns:a16="http://schemas.microsoft.com/office/drawing/2014/main" id="{93364530-B9B2-EE40-916F-CDB6F146CB86}"/>
              </a:ext>
            </a:extLst>
          </p:cNvPr>
          <p:cNvSpPr>
            <a:spLocks noGrp="1"/>
          </p:cNvSpPr>
          <p:nvPr>
            <p:ph type="body" sz="quarter" idx="11" hasCustomPrompt="1"/>
          </p:nvPr>
        </p:nvSpPr>
        <p:spPr>
          <a:xfrm>
            <a:off x="839788" y="1852025"/>
            <a:ext cx="4895850" cy="2369063"/>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sp>
        <p:nvSpPr>
          <p:cNvPr id="8" name="Pladsholder til tekst 7">
            <a:extLst>
              <a:ext uri="{FF2B5EF4-FFF2-40B4-BE49-F238E27FC236}">
                <a16:creationId xmlns:a16="http://schemas.microsoft.com/office/drawing/2014/main" id="{3722C62C-C39A-F64C-BE8F-3C8937162C41}"/>
              </a:ext>
            </a:extLst>
          </p:cNvPr>
          <p:cNvSpPr>
            <a:spLocks noGrp="1"/>
          </p:cNvSpPr>
          <p:nvPr>
            <p:ph type="body" sz="quarter" idx="15" hasCustomPrompt="1"/>
          </p:nvPr>
        </p:nvSpPr>
        <p:spPr>
          <a:xfrm>
            <a:off x="6476089" y="1852025"/>
            <a:ext cx="4895850" cy="2369063"/>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dirty="0"/>
              <a:t>Click here to add text</a:t>
            </a:r>
          </a:p>
        </p:txBody>
      </p:sp>
      <p:pic>
        <p:nvPicPr>
          <p:cNvPr id="17" name="Billede 16">
            <a:extLst>
              <a:ext uri="{FF2B5EF4-FFF2-40B4-BE49-F238E27FC236}">
                <a16:creationId xmlns:a16="http://schemas.microsoft.com/office/drawing/2014/main" id="{ECB4E5FC-83E8-5942-9F5C-888C5A3CEF6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7986" y="4735746"/>
            <a:ext cx="11376025" cy="882000"/>
          </a:xfrm>
          <a:prstGeom prst="rect">
            <a:avLst/>
          </a:prstGeom>
        </p:spPr>
      </p:pic>
    </p:spTree>
    <p:extLst>
      <p:ext uri="{BB962C8B-B14F-4D97-AF65-F5344CB8AC3E}">
        <p14:creationId xmlns:p14="http://schemas.microsoft.com/office/powerpoint/2010/main" val="2940911896"/>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doctor and patient IA green">
    <p:spTree>
      <p:nvGrpSpPr>
        <p:cNvPr id="1" name=""/>
        <p:cNvGrpSpPr/>
        <p:nvPr/>
      </p:nvGrpSpPr>
      <p:grpSpPr>
        <a:xfrm>
          <a:off x="0" y="0"/>
          <a:ext cx="0" cy="0"/>
          <a:chOff x="0" y="0"/>
          <a:chExt cx="0" cy="0"/>
        </a:xfrm>
      </p:grpSpPr>
      <p:pic>
        <p:nvPicPr>
          <p:cNvPr id="7" name="Billede 6" descr="Et billede, der indeholder person, indendørs, mand, sidder&#10;&#10;Automatisk genereret beskrivelse">
            <a:extLst>
              <a:ext uri="{FF2B5EF4-FFF2-40B4-BE49-F238E27FC236}">
                <a16:creationId xmlns:a16="http://schemas.microsoft.com/office/drawing/2014/main" id="{D3525B68-2145-124D-9285-4AFF808848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0304" y="0"/>
            <a:ext cx="11378582" cy="4941888"/>
          </a:xfrm>
          <a:prstGeom prst="rect">
            <a:avLst/>
          </a:prstGeom>
        </p:spPr>
      </p:pic>
      <p:sp>
        <p:nvSpPr>
          <p:cNvPr id="4" name="Pladsholder til tekst 6">
            <a:extLst>
              <a:ext uri="{FF2B5EF4-FFF2-40B4-BE49-F238E27FC236}">
                <a16:creationId xmlns:a16="http://schemas.microsoft.com/office/drawing/2014/main" id="{C169F9D0-6EBB-A543-9DA5-44EEBD2008FD}"/>
              </a:ext>
            </a:extLst>
          </p:cNvPr>
          <p:cNvSpPr>
            <a:spLocks noGrp="1"/>
          </p:cNvSpPr>
          <p:nvPr>
            <p:ph type="body" sz="quarter" idx="10" hasCustomPrompt="1"/>
          </p:nvPr>
        </p:nvSpPr>
        <p:spPr>
          <a:xfrm>
            <a:off x="399600" y="5661248"/>
            <a:ext cx="10583862" cy="215677"/>
          </a:xfrm>
          <a:prstGeom prst="rect">
            <a:avLst/>
          </a:prstGeom>
        </p:spPr>
        <p:txBody>
          <a:bodyPr lIns="0" tIns="0" rIns="0" bIns="0"/>
          <a:lstStyle>
            <a:lvl1pPr marL="0" indent="0">
              <a:buNone/>
              <a:defRPr sz="2000"/>
            </a:lvl1pPr>
          </a:lstStyle>
          <a:p>
            <a:r>
              <a:rPr lang="da-DK" dirty="0" err="1"/>
              <a:t>Click</a:t>
            </a:r>
            <a:r>
              <a:rPr lang="da-DK" dirty="0"/>
              <a:t> to </a:t>
            </a:r>
            <a:r>
              <a:rPr lang="da-DK" dirty="0" err="1"/>
              <a:t>add</a:t>
            </a:r>
            <a:r>
              <a:rPr lang="da-DK" dirty="0"/>
              <a:t> </a:t>
            </a:r>
            <a:r>
              <a:rPr lang="da-DK" dirty="0" err="1"/>
              <a:t>subtext</a:t>
            </a:r>
            <a:endParaRPr lang="da-DK" dirty="0"/>
          </a:p>
        </p:txBody>
      </p:sp>
      <p:sp>
        <p:nvSpPr>
          <p:cNvPr id="6" name="Pladsholder til tekst 6">
            <a:extLst>
              <a:ext uri="{FF2B5EF4-FFF2-40B4-BE49-F238E27FC236}">
                <a16:creationId xmlns:a16="http://schemas.microsoft.com/office/drawing/2014/main" id="{E4ADED29-8D48-E044-ABD5-06A88F6A0EE4}"/>
              </a:ext>
            </a:extLst>
          </p:cNvPr>
          <p:cNvSpPr>
            <a:spLocks noGrp="1"/>
          </p:cNvSpPr>
          <p:nvPr>
            <p:ph type="body" sz="quarter" idx="11" hasCustomPrompt="1"/>
          </p:nvPr>
        </p:nvSpPr>
        <p:spPr>
          <a:xfrm>
            <a:off x="392708" y="5114133"/>
            <a:ext cx="10583862" cy="403099"/>
          </a:xfrm>
          <a:prstGeom prst="rect">
            <a:avLst/>
          </a:prstGeom>
        </p:spPr>
        <p:txBody>
          <a:bodyPr lIns="0" tIns="0" rIns="0" bIns="0"/>
          <a:lstStyle>
            <a:lvl1pPr marL="0" indent="0">
              <a:buNone/>
              <a:defRPr sz="3200"/>
            </a:lvl1pPr>
          </a:lstStyle>
          <a:p>
            <a:r>
              <a:rPr lang="da-DK" dirty="0" err="1"/>
              <a:t>Click</a:t>
            </a:r>
            <a:r>
              <a:rPr lang="da-DK" dirty="0"/>
              <a:t> to </a:t>
            </a:r>
            <a:r>
              <a:rPr lang="da-DK" dirty="0" err="1"/>
              <a:t>add</a:t>
            </a:r>
            <a:r>
              <a:rPr lang="da-DK" dirty="0"/>
              <a:t> </a:t>
            </a:r>
            <a:r>
              <a:rPr lang="da-DK" dirty="0" err="1"/>
              <a:t>title</a:t>
            </a:r>
            <a:endParaRPr lang="da-DK" dirty="0"/>
          </a:p>
        </p:txBody>
      </p:sp>
      <p:sp>
        <p:nvSpPr>
          <p:cNvPr id="8" name="Undertitel 2">
            <a:extLst>
              <a:ext uri="{FF2B5EF4-FFF2-40B4-BE49-F238E27FC236}">
                <a16:creationId xmlns:a16="http://schemas.microsoft.com/office/drawing/2014/main" id="{AD1001AA-C39F-1B4B-A651-8325C023A2D3}"/>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F121E06F-D1E6-ED42-9356-7FDE8552ABF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3114075186"/>
      </p:ext>
    </p:extLst>
  </p:cSld>
  <p:clrMapOvr>
    <a:masterClrMapping/>
  </p:clrMapOvr>
  <p:extLst>
    <p:ext uri="{DCECCB84-F9BA-43D5-87BE-67443E8EF086}">
      <p15:sldGuideLst xmlns:p15="http://schemas.microsoft.com/office/powerpoint/2012/main">
        <p15:guide id="1" orient="horz" pos="311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chedule IA gree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8" y="0"/>
            <a:ext cx="11375031"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8" name="Undertitel 2">
            <a:extLst>
              <a:ext uri="{FF2B5EF4-FFF2-40B4-BE49-F238E27FC236}">
                <a16:creationId xmlns:a16="http://schemas.microsoft.com/office/drawing/2014/main" id="{03651AB5-7BE2-B849-8425-360E71DE2E0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0" name="Billede 9">
            <a:extLst>
              <a:ext uri="{FF2B5EF4-FFF2-40B4-BE49-F238E27FC236}">
                <a16:creationId xmlns:a16="http://schemas.microsoft.com/office/drawing/2014/main" id="{9F7F6454-4980-074B-8F87-A65001BEB0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9200"/>
            <a:ext cx="285822" cy="154305"/>
          </a:xfrm>
          <a:prstGeom prst="rect">
            <a:avLst/>
          </a:prstGeom>
        </p:spPr>
      </p:pic>
      <p:sp>
        <p:nvSpPr>
          <p:cNvPr id="26" name="Tekstfelt 25">
            <a:extLst>
              <a:ext uri="{FF2B5EF4-FFF2-40B4-BE49-F238E27FC236}">
                <a16:creationId xmlns:a16="http://schemas.microsoft.com/office/drawing/2014/main" id="{2C4B662E-568F-C145-9992-E411095D2660}"/>
              </a:ext>
            </a:extLst>
          </p:cNvPr>
          <p:cNvSpPr txBox="1"/>
          <p:nvPr userDrawn="1"/>
        </p:nvSpPr>
        <p:spPr>
          <a:xfrm>
            <a:off x="839787" y="1021845"/>
            <a:ext cx="1051242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3200" dirty="0" err="1">
                <a:solidFill>
                  <a:schemeClr val="bg1"/>
                </a:solidFill>
                <a:latin typeface="+mn-lt"/>
              </a:rPr>
              <a:t>Graphic</a:t>
            </a:r>
            <a:r>
              <a:rPr lang="da-DK" sz="3200" dirty="0">
                <a:solidFill>
                  <a:schemeClr val="bg1"/>
                </a:solidFill>
                <a:latin typeface="+mn-lt"/>
              </a:rPr>
              <a:t> elements to </a:t>
            </a:r>
            <a:r>
              <a:rPr lang="da-DK" sz="3200" dirty="0" err="1">
                <a:solidFill>
                  <a:schemeClr val="bg1"/>
                </a:solidFill>
                <a:latin typeface="+mn-lt"/>
              </a:rPr>
              <a:t>use</a:t>
            </a:r>
            <a:r>
              <a:rPr lang="da-DK" sz="3200" dirty="0">
                <a:solidFill>
                  <a:schemeClr val="bg1"/>
                </a:solidFill>
                <a:latin typeface="+mn-lt"/>
              </a:rPr>
              <a:t> in </a:t>
            </a:r>
            <a:r>
              <a:rPr lang="da-DK" sz="3200" dirty="0" err="1">
                <a:solidFill>
                  <a:schemeClr val="bg1"/>
                </a:solidFill>
                <a:latin typeface="+mn-lt"/>
              </a:rPr>
              <a:t>you</a:t>
            </a:r>
            <a:r>
              <a:rPr lang="da-DK" sz="3200" dirty="0">
                <a:solidFill>
                  <a:schemeClr val="bg1"/>
                </a:solidFill>
                <a:latin typeface="+mn-lt"/>
              </a:rPr>
              <a:t> </a:t>
            </a:r>
            <a:r>
              <a:rPr lang="da-DK" sz="3200" dirty="0" err="1">
                <a:solidFill>
                  <a:schemeClr val="bg1"/>
                </a:solidFill>
                <a:latin typeface="+mn-lt"/>
              </a:rPr>
              <a:t>presentation</a:t>
            </a:r>
            <a:endParaRPr lang="da-DK" sz="3200" dirty="0">
              <a:solidFill>
                <a:schemeClr val="bg1"/>
              </a:solidFill>
              <a:latin typeface="+mn-lt"/>
            </a:endParaRPr>
          </a:p>
        </p:txBody>
      </p:sp>
      <p:sp>
        <p:nvSpPr>
          <p:cNvPr id="27" name="Tekstfelt 26">
            <a:extLst>
              <a:ext uri="{FF2B5EF4-FFF2-40B4-BE49-F238E27FC236}">
                <a16:creationId xmlns:a16="http://schemas.microsoft.com/office/drawing/2014/main" id="{34E54F55-0D77-F243-8422-7A930CDC92E1}"/>
              </a:ext>
            </a:extLst>
          </p:cNvPr>
          <p:cNvSpPr txBox="1"/>
          <p:nvPr userDrawn="1"/>
        </p:nvSpPr>
        <p:spPr>
          <a:xfrm>
            <a:off x="839788" y="1844824"/>
            <a:ext cx="4895850" cy="1231106"/>
          </a:xfrm>
          <a:prstGeom prst="rect">
            <a:avLst/>
          </a:prstGeom>
          <a:noFill/>
        </p:spPr>
        <p:txBody>
          <a:bodyPr wrap="square" lIns="0" tIns="0" rIns="0" bIns="0" rtlCol="0">
            <a:spAutoFit/>
          </a:bodyPr>
          <a:lstStyle/>
          <a:p>
            <a:pPr lvl="0"/>
            <a:r>
              <a:rPr lang="en-US" sz="2000" noProof="0" dirty="0">
                <a:solidFill>
                  <a:schemeClr val="bg1"/>
                </a:solidFill>
              </a:rPr>
              <a:t>Please consider the number of elements you use on each slide in your presentation.</a:t>
            </a:r>
          </a:p>
          <a:p>
            <a:pPr lvl="0"/>
            <a:r>
              <a:rPr lang="en-US" sz="2000" noProof="0" dirty="0">
                <a:solidFill>
                  <a:schemeClr val="bg1"/>
                </a:solidFill>
              </a:rPr>
              <a:t>As a rule of thumb use only one element per slide.</a:t>
            </a:r>
          </a:p>
        </p:txBody>
      </p:sp>
      <p:sp>
        <p:nvSpPr>
          <p:cNvPr id="30" name="Pladsholder til billede 3">
            <a:extLst>
              <a:ext uri="{FF2B5EF4-FFF2-40B4-BE49-F238E27FC236}">
                <a16:creationId xmlns:a16="http://schemas.microsoft.com/office/drawing/2014/main" id="{638E254E-4C7D-8D49-81B5-6E2E70CD032A}"/>
              </a:ext>
            </a:extLst>
          </p:cNvPr>
          <p:cNvSpPr>
            <a:spLocks noGrp="1"/>
          </p:cNvSpPr>
          <p:nvPr>
            <p:ph type="pic" sz="quarter" idx="12"/>
          </p:nvPr>
        </p:nvSpPr>
        <p:spPr>
          <a:xfrm>
            <a:off x="738000" y="4600911"/>
            <a:ext cx="3504875" cy="647552"/>
          </a:xfrm>
          <a:prstGeom prst="rect">
            <a:avLst/>
          </a:prstGeom>
          <a:blipFill>
            <a:blip r:embed="rId3"/>
            <a:stretch>
              <a:fillRect/>
            </a:stretch>
          </a:blipFill>
        </p:spPr>
        <p:txBody>
          <a:bodyPr/>
          <a:lstStyle>
            <a:lvl1pPr>
              <a:defRPr sz="100" b="1">
                <a:solidFill>
                  <a:schemeClr val="tx1"/>
                </a:solidFill>
              </a:defRPr>
            </a:lvl1pPr>
          </a:lstStyle>
          <a:p>
            <a:endParaRPr lang="da-DK"/>
          </a:p>
        </p:txBody>
      </p:sp>
      <p:sp>
        <p:nvSpPr>
          <p:cNvPr id="31" name="Pladsholder til billede 3">
            <a:extLst>
              <a:ext uri="{FF2B5EF4-FFF2-40B4-BE49-F238E27FC236}">
                <a16:creationId xmlns:a16="http://schemas.microsoft.com/office/drawing/2014/main" id="{29744375-7335-5649-8B69-55505165FC7E}"/>
              </a:ext>
            </a:extLst>
          </p:cNvPr>
          <p:cNvSpPr>
            <a:spLocks noGrp="1"/>
          </p:cNvSpPr>
          <p:nvPr>
            <p:ph type="pic" sz="quarter" idx="13"/>
          </p:nvPr>
        </p:nvSpPr>
        <p:spPr>
          <a:xfrm>
            <a:off x="7968208" y="4600253"/>
            <a:ext cx="3504875" cy="647552"/>
          </a:xfrm>
          <a:prstGeom prst="rect">
            <a:avLst/>
          </a:prstGeom>
          <a:blipFill>
            <a:blip r:embed="rId4"/>
            <a:stretch>
              <a:fillRect/>
            </a:stretch>
          </a:blipFill>
        </p:spPr>
        <p:txBody>
          <a:bodyPr/>
          <a:lstStyle>
            <a:lvl1pPr>
              <a:defRPr sz="100" b="1">
                <a:solidFill>
                  <a:schemeClr val="tx1"/>
                </a:solidFill>
              </a:defRPr>
            </a:lvl1pPr>
          </a:lstStyle>
          <a:p>
            <a:endParaRPr lang="da-DK"/>
          </a:p>
        </p:txBody>
      </p:sp>
      <p:sp>
        <p:nvSpPr>
          <p:cNvPr id="11" name="Pladsholder til billede 13">
            <a:extLst>
              <a:ext uri="{FF2B5EF4-FFF2-40B4-BE49-F238E27FC236}">
                <a16:creationId xmlns:a16="http://schemas.microsoft.com/office/drawing/2014/main" id="{4968F047-8BF3-0C46-968D-20FF2E842844}"/>
              </a:ext>
            </a:extLst>
          </p:cNvPr>
          <p:cNvSpPr>
            <a:spLocks noGrp="1"/>
          </p:cNvSpPr>
          <p:nvPr>
            <p:ph type="pic" sz="quarter" idx="11"/>
          </p:nvPr>
        </p:nvSpPr>
        <p:spPr>
          <a:xfrm>
            <a:off x="504000" y="3284984"/>
            <a:ext cx="10080000" cy="288000"/>
          </a:xfrm>
          <a:prstGeom prst="rect">
            <a:avLst/>
          </a:prstGeom>
          <a:blipFill>
            <a:blip r:embed="rId5"/>
            <a:stretch>
              <a:fillRect/>
            </a:stretch>
          </a:blipFill>
        </p:spPr>
        <p:txBody>
          <a:bodyPr/>
          <a:lstStyle>
            <a:lvl1pPr marL="0" indent="0" algn="ctr">
              <a:buNone/>
              <a:defRPr sz="100">
                <a:solidFill>
                  <a:schemeClr val="tx1"/>
                </a:solidFill>
              </a:defRPr>
            </a:lvl1pPr>
          </a:lstStyle>
          <a:p>
            <a:endParaRPr lang="da-DK" dirty="0"/>
          </a:p>
        </p:txBody>
      </p:sp>
      <p:sp>
        <p:nvSpPr>
          <p:cNvPr id="12" name="Pladsholder til billede 13">
            <a:extLst>
              <a:ext uri="{FF2B5EF4-FFF2-40B4-BE49-F238E27FC236}">
                <a16:creationId xmlns:a16="http://schemas.microsoft.com/office/drawing/2014/main" id="{3918C106-468D-564A-9CBF-6EB192F941E1}"/>
              </a:ext>
            </a:extLst>
          </p:cNvPr>
          <p:cNvSpPr>
            <a:spLocks noGrp="1"/>
          </p:cNvSpPr>
          <p:nvPr>
            <p:ph type="pic" sz="quarter" idx="14"/>
          </p:nvPr>
        </p:nvSpPr>
        <p:spPr>
          <a:xfrm>
            <a:off x="504000" y="3761273"/>
            <a:ext cx="10080000" cy="288000"/>
          </a:xfrm>
          <a:prstGeom prst="rect">
            <a:avLst/>
          </a:prstGeom>
          <a:blipFill>
            <a:blip r:embed="rId6"/>
            <a:stretch>
              <a:fillRect/>
            </a:stretch>
          </a:blipFill>
        </p:spPr>
        <p:txBody>
          <a:bodyPr/>
          <a:lstStyle>
            <a:lvl1pPr marL="0" indent="0" algn="ctr">
              <a:buNone/>
              <a:defRPr sz="100">
                <a:solidFill>
                  <a:schemeClr val="tx1"/>
                </a:solidFill>
              </a:defRPr>
            </a:lvl1pPr>
          </a:lstStyle>
          <a:p>
            <a:endParaRPr lang="da-DK" dirty="0"/>
          </a:p>
        </p:txBody>
      </p:sp>
      <p:sp>
        <p:nvSpPr>
          <p:cNvPr id="13" name="Pladsholder til billede 13">
            <a:extLst>
              <a:ext uri="{FF2B5EF4-FFF2-40B4-BE49-F238E27FC236}">
                <a16:creationId xmlns:a16="http://schemas.microsoft.com/office/drawing/2014/main" id="{ADF07C74-B004-094F-ABF2-6D600BD02785}"/>
              </a:ext>
            </a:extLst>
          </p:cNvPr>
          <p:cNvSpPr>
            <a:spLocks noGrp="1"/>
          </p:cNvSpPr>
          <p:nvPr>
            <p:ph type="pic" sz="quarter" idx="15"/>
          </p:nvPr>
        </p:nvSpPr>
        <p:spPr>
          <a:xfrm>
            <a:off x="504000" y="4181092"/>
            <a:ext cx="10080000" cy="288000"/>
          </a:xfrm>
          <a:prstGeom prst="rect">
            <a:avLst/>
          </a:prstGeom>
          <a:blipFill>
            <a:blip r:embed="rId7"/>
            <a:stretch>
              <a:fillRect/>
            </a:stretch>
          </a:blipFill>
        </p:spPr>
        <p:txBody>
          <a:bodyPr/>
          <a:lstStyle>
            <a:lvl1pPr marL="0" indent="0" algn="ctr">
              <a:buNone/>
              <a:defRPr sz="100">
                <a:solidFill>
                  <a:schemeClr val="tx1"/>
                </a:solidFill>
              </a:defRPr>
            </a:lvl1pPr>
          </a:lstStyle>
          <a:p>
            <a:endParaRPr lang="da-DK" dirty="0"/>
          </a:p>
        </p:txBody>
      </p:sp>
      <p:sp>
        <p:nvSpPr>
          <p:cNvPr id="15" name="Pladsholder til billede 3">
            <a:extLst>
              <a:ext uri="{FF2B5EF4-FFF2-40B4-BE49-F238E27FC236}">
                <a16:creationId xmlns:a16="http://schemas.microsoft.com/office/drawing/2014/main" id="{8AF39BC1-5F37-0645-92EC-8BE349D7D0BF}"/>
              </a:ext>
            </a:extLst>
          </p:cNvPr>
          <p:cNvSpPr>
            <a:spLocks noGrp="1"/>
          </p:cNvSpPr>
          <p:nvPr>
            <p:ph type="pic" sz="quarter" idx="16"/>
          </p:nvPr>
        </p:nvSpPr>
        <p:spPr>
          <a:xfrm>
            <a:off x="4367808" y="4600253"/>
            <a:ext cx="3504875" cy="647552"/>
          </a:xfrm>
          <a:prstGeom prst="rect">
            <a:avLst/>
          </a:prstGeom>
          <a:blipFill>
            <a:blip r:embed="rId8"/>
            <a:stretch>
              <a:fillRect/>
            </a:stretch>
          </a:blipFill>
        </p:spPr>
        <p:txBody>
          <a:bodyPr/>
          <a:lstStyle>
            <a:lvl1pPr>
              <a:defRPr sz="100" b="1">
                <a:solidFill>
                  <a:schemeClr val="tx1"/>
                </a:solidFill>
              </a:defRPr>
            </a:lvl1pPr>
          </a:lstStyle>
          <a:p>
            <a:endParaRPr lang="da-DK"/>
          </a:p>
        </p:txBody>
      </p:sp>
    </p:spTree>
    <p:extLst>
      <p:ext uri="{BB962C8B-B14F-4D97-AF65-F5344CB8AC3E}">
        <p14:creationId xmlns:p14="http://schemas.microsoft.com/office/powerpoint/2010/main" val="1966496995"/>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chedule IA dark gree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8" name="Undertitel 2">
            <a:extLst>
              <a:ext uri="{FF2B5EF4-FFF2-40B4-BE49-F238E27FC236}">
                <a16:creationId xmlns:a16="http://schemas.microsoft.com/office/drawing/2014/main" id="{43C9B9FA-5F6B-0641-8155-1F111C8BC86B}"/>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06A88B86-7031-1445-A7DF-375B4569B6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25" name="Tekstfelt 24">
            <a:extLst>
              <a:ext uri="{FF2B5EF4-FFF2-40B4-BE49-F238E27FC236}">
                <a16:creationId xmlns:a16="http://schemas.microsoft.com/office/drawing/2014/main" id="{FA15210B-9845-234E-86B8-C5B8CCF7AA9A}"/>
              </a:ext>
            </a:extLst>
          </p:cNvPr>
          <p:cNvSpPr txBox="1"/>
          <p:nvPr userDrawn="1"/>
        </p:nvSpPr>
        <p:spPr>
          <a:xfrm>
            <a:off x="839787" y="1021845"/>
            <a:ext cx="1051242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3200" dirty="0" err="1">
                <a:solidFill>
                  <a:schemeClr val="bg1"/>
                </a:solidFill>
                <a:latin typeface="+mn-lt"/>
              </a:rPr>
              <a:t>Graphic</a:t>
            </a:r>
            <a:r>
              <a:rPr lang="da-DK" sz="3200" dirty="0">
                <a:solidFill>
                  <a:schemeClr val="bg1"/>
                </a:solidFill>
                <a:latin typeface="+mn-lt"/>
              </a:rPr>
              <a:t> elements to </a:t>
            </a:r>
            <a:r>
              <a:rPr lang="da-DK" sz="3200" dirty="0" err="1">
                <a:solidFill>
                  <a:schemeClr val="bg1"/>
                </a:solidFill>
                <a:latin typeface="+mn-lt"/>
              </a:rPr>
              <a:t>use</a:t>
            </a:r>
            <a:r>
              <a:rPr lang="da-DK" sz="3200" dirty="0">
                <a:solidFill>
                  <a:schemeClr val="bg1"/>
                </a:solidFill>
                <a:latin typeface="+mn-lt"/>
              </a:rPr>
              <a:t> in </a:t>
            </a:r>
            <a:r>
              <a:rPr lang="da-DK" sz="3200" dirty="0" err="1">
                <a:solidFill>
                  <a:schemeClr val="bg1"/>
                </a:solidFill>
                <a:latin typeface="+mn-lt"/>
              </a:rPr>
              <a:t>you</a:t>
            </a:r>
            <a:r>
              <a:rPr lang="da-DK" sz="3200" dirty="0">
                <a:solidFill>
                  <a:schemeClr val="bg1"/>
                </a:solidFill>
                <a:latin typeface="+mn-lt"/>
              </a:rPr>
              <a:t> </a:t>
            </a:r>
            <a:r>
              <a:rPr lang="da-DK" sz="3200" dirty="0" err="1">
                <a:solidFill>
                  <a:schemeClr val="bg1"/>
                </a:solidFill>
                <a:latin typeface="+mn-lt"/>
              </a:rPr>
              <a:t>presentation</a:t>
            </a:r>
            <a:endParaRPr lang="da-DK" sz="3200" dirty="0">
              <a:solidFill>
                <a:schemeClr val="bg1"/>
              </a:solidFill>
              <a:latin typeface="+mn-lt"/>
            </a:endParaRPr>
          </a:p>
        </p:txBody>
      </p:sp>
      <p:sp>
        <p:nvSpPr>
          <p:cNvPr id="26" name="Tekstfelt 25">
            <a:extLst>
              <a:ext uri="{FF2B5EF4-FFF2-40B4-BE49-F238E27FC236}">
                <a16:creationId xmlns:a16="http://schemas.microsoft.com/office/drawing/2014/main" id="{F2C924E7-D17B-D349-96F4-4FCEC2AE67CF}"/>
              </a:ext>
            </a:extLst>
          </p:cNvPr>
          <p:cNvSpPr txBox="1"/>
          <p:nvPr userDrawn="1"/>
        </p:nvSpPr>
        <p:spPr>
          <a:xfrm>
            <a:off x="839788" y="1844824"/>
            <a:ext cx="4895850" cy="1231106"/>
          </a:xfrm>
          <a:prstGeom prst="rect">
            <a:avLst/>
          </a:prstGeom>
          <a:noFill/>
        </p:spPr>
        <p:txBody>
          <a:bodyPr wrap="square" lIns="0" tIns="0" rIns="0" bIns="0" rtlCol="0">
            <a:spAutoFit/>
          </a:bodyPr>
          <a:lstStyle/>
          <a:p>
            <a:pPr lvl="0"/>
            <a:r>
              <a:rPr lang="en-US" sz="2000" noProof="0" dirty="0">
                <a:solidFill>
                  <a:schemeClr val="bg1"/>
                </a:solidFill>
              </a:rPr>
              <a:t>Please consider the number of elements you use on each slide in your presentation.</a:t>
            </a:r>
          </a:p>
          <a:p>
            <a:pPr lvl="0"/>
            <a:r>
              <a:rPr lang="en-US" sz="2000" noProof="0" dirty="0">
                <a:solidFill>
                  <a:schemeClr val="bg1"/>
                </a:solidFill>
              </a:rPr>
              <a:t>As a rule of thumb use only one element per slide.</a:t>
            </a:r>
          </a:p>
        </p:txBody>
      </p:sp>
      <p:sp>
        <p:nvSpPr>
          <p:cNvPr id="27" name="Pladsholder til billede 13">
            <a:extLst>
              <a:ext uri="{FF2B5EF4-FFF2-40B4-BE49-F238E27FC236}">
                <a16:creationId xmlns:a16="http://schemas.microsoft.com/office/drawing/2014/main" id="{99F4F595-A0DC-E440-8EC5-ED5877BBC6FF}"/>
              </a:ext>
            </a:extLst>
          </p:cNvPr>
          <p:cNvSpPr>
            <a:spLocks noGrp="1"/>
          </p:cNvSpPr>
          <p:nvPr>
            <p:ph type="pic" sz="quarter" idx="10"/>
          </p:nvPr>
        </p:nvSpPr>
        <p:spPr>
          <a:xfrm>
            <a:off x="504000" y="3789072"/>
            <a:ext cx="10080000" cy="288000"/>
          </a:xfrm>
          <a:prstGeom prst="rect">
            <a:avLst/>
          </a:prstGeom>
          <a:blipFill>
            <a:blip r:embed="rId3"/>
            <a:stretch>
              <a:fillRect/>
            </a:stretch>
          </a:blipFill>
        </p:spPr>
        <p:txBody>
          <a:bodyPr/>
          <a:lstStyle>
            <a:lvl1pPr marL="0" indent="0" algn="ctr">
              <a:buNone/>
              <a:defRPr sz="100">
                <a:solidFill>
                  <a:schemeClr val="tx1"/>
                </a:solidFill>
              </a:defRPr>
            </a:lvl1pPr>
          </a:lstStyle>
          <a:p>
            <a:endParaRPr lang="da-DK" dirty="0"/>
          </a:p>
        </p:txBody>
      </p:sp>
      <p:sp>
        <p:nvSpPr>
          <p:cNvPr id="28" name="Pladsholder til billede 13">
            <a:extLst>
              <a:ext uri="{FF2B5EF4-FFF2-40B4-BE49-F238E27FC236}">
                <a16:creationId xmlns:a16="http://schemas.microsoft.com/office/drawing/2014/main" id="{238E74FB-DE59-D246-93F9-2A2283665D84}"/>
              </a:ext>
            </a:extLst>
          </p:cNvPr>
          <p:cNvSpPr>
            <a:spLocks noGrp="1"/>
          </p:cNvSpPr>
          <p:nvPr>
            <p:ph type="pic" sz="quarter" idx="11"/>
          </p:nvPr>
        </p:nvSpPr>
        <p:spPr>
          <a:xfrm>
            <a:off x="504000" y="3341454"/>
            <a:ext cx="10080000" cy="288000"/>
          </a:xfrm>
          <a:prstGeom prst="rect">
            <a:avLst/>
          </a:prstGeom>
          <a:blipFill>
            <a:blip r:embed="rId4"/>
            <a:stretch>
              <a:fillRect/>
            </a:stretch>
          </a:blipFill>
        </p:spPr>
        <p:txBody>
          <a:bodyPr/>
          <a:lstStyle>
            <a:lvl1pPr marL="0" indent="0" algn="ctr">
              <a:buNone/>
              <a:defRPr sz="100">
                <a:solidFill>
                  <a:schemeClr val="tx1"/>
                </a:solidFill>
              </a:defRPr>
            </a:lvl1pPr>
          </a:lstStyle>
          <a:p>
            <a:endParaRPr lang="da-DK" dirty="0"/>
          </a:p>
        </p:txBody>
      </p:sp>
      <p:sp>
        <p:nvSpPr>
          <p:cNvPr id="13" name="Pladsholder til billede 3">
            <a:extLst>
              <a:ext uri="{FF2B5EF4-FFF2-40B4-BE49-F238E27FC236}">
                <a16:creationId xmlns:a16="http://schemas.microsoft.com/office/drawing/2014/main" id="{C7A90497-A8CC-7747-A5CB-6D2AECBABDA7}"/>
              </a:ext>
            </a:extLst>
          </p:cNvPr>
          <p:cNvSpPr>
            <a:spLocks noGrp="1"/>
          </p:cNvSpPr>
          <p:nvPr>
            <p:ph type="pic" sz="quarter" idx="12"/>
          </p:nvPr>
        </p:nvSpPr>
        <p:spPr>
          <a:xfrm>
            <a:off x="738000" y="4237348"/>
            <a:ext cx="3504875" cy="647552"/>
          </a:xfrm>
          <a:prstGeom prst="rect">
            <a:avLst/>
          </a:prstGeom>
          <a:blipFill>
            <a:blip r:embed="rId5"/>
            <a:stretch>
              <a:fillRect/>
            </a:stretch>
          </a:blipFill>
        </p:spPr>
        <p:txBody>
          <a:bodyPr/>
          <a:lstStyle>
            <a:lvl1pPr>
              <a:defRPr sz="100" b="1">
                <a:solidFill>
                  <a:schemeClr val="tx1"/>
                </a:solidFill>
              </a:defRPr>
            </a:lvl1pPr>
          </a:lstStyle>
          <a:p>
            <a:endParaRPr lang="da-DK"/>
          </a:p>
        </p:txBody>
      </p:sp>
      <p:sp>
        <p:nvSpPr>
          <p:cNvPr id="15" name="Pladsholder til billede 3">
            <a:extLst>
              <a:ext uri="{FF2B5EF4-FFF2-40B4-BE49-F238E27FC236}">
                <a16:creationId xmlns:a16="http://schemas.microsoft.com/office/drawing/2014/main" id="{527CAFE8-3B84-B643-8A83-741106111E59}"/>
              </a:ext>
            </a:extLst>
          </p:cNvPr>
          <p:cNvSpPr>
            <a:spLocks noGrp="1"/>
          </p:cNvSpPr>
          <p:nvPr>
            <p:ph type="pic" sz="quarter" idx="16"/>
          </p:nvPr>
        </p:nvSpPr>
        <p:spPr>
          <a:xfrm>
            <a:off x="4367808" y="4236690"/>
            <a:ext cx="3504875" cy="647552"/>
          </a:xfrm>
          <a:prstGeom prst="rect">
            <a:avLst/>
          </a:prstGeom>
          <a:blipFill>
            <a:blip r:embed="rId6"/>
            <a:stretch>
              <a:fillRect/>
            </a:stretch>
          </a:blipFill>
        </p:spPr>
        <p:txBody>
          <a:bodyPr/>
          <a:lstStyle>
            <a:lvl1pPr>
              <a:defRPr sz="100" b="1">
                <a:solidFill>
                  <a:schemeClr val="tx1"/>
                </a:solidFill>
              </a:defRPr>
            </a:lvl1pPr>
          </a:lstStyle>
          <a:p>
            <a:endParaRPr lang="da-DK"/>
          </a:p>
        </p:txBody>
      </p:sp>
    </p:spTree>
    <p:extLst>
      <p:ext uri="{BB962C8B-B14F-4D97-AF65-F5344CB8AC3E}">
        <p14:creationId xmlns:p14="http://schemas.microsoft.com/office/powerpoint/2010/main" val="2147608193"/>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A green, last page">
    <p:spTree>
      <p:nvGrpSpPr>
        <p:cNvPr id="1" name=""/>
        <p:cNvGrpSpPr/>
        <p:nvPr/>
      </p:nvGrpSpPr>
      <p:grpSpPr>
        <a:xfrm>
          <a:off x="0" y="0"/>
          <a:ext cx="0" cy="0"/>
          <a:chOff x="0" y="0"/>
          <a:chExt cx="0" cy="0"/>
        </a:xfrm>
      </p:grpSpPr>
      <p:pic>
        <p:nvPicPr>
          <p:cNvPr id="9" name="Billede 8" descr="Et billede, der indeholder græs, felt, stor, stående&#10;&#10;Automatisk genereret beskrivelse">
            <a:extLst>
              <a:ext uri="{FF2B5EF4-FFF2-40B4-BE49-F238E27FC236}">
                <a16:creationId xmlns:a16="http://schemas.microsoft.com/office/drawing/2014/main" id="{D86C52BF-1E5D-094F-9CCC-E92B50D65D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988" y="9525"/>
            <a:ext cx="11379200" cy="5867400"/>
          </a:xfrm>
          <a:prstGeom prst="rect">
            <a:avLst/>
          </a:prstGeom>
        </p:spPr>
      </p:pic>
      <p:sp>
        <p:nvSpPr>
          <p:cNvPr id="8" name="Rektangel 7">
            <a:extLst>
              <a:ext uri="{FF2B5EF4-FFF2-40B4-BE49-F238E27FC236}">
                <a16:creationId xmlns:a16="http://schemas.microsoft.com/office/drawing/2014/main" id="{5A793222-8A4D-A34B-873D-AE7F8D8A0F19}"/>
              </a:ext>
            </a:extLst>
          </p:cNvPr>
          <p:cNvSpPr/>
          <p:nvPr userDrawn="1"/>
        </p:nvSpPr>
        <p:spPr>
          <a:xfrm>
            <a:off x="418186" y="0"/>
            <a:ext cx="11376025" cy="5876925"/>
          </a:xfrm>
          <a:prstGeom prst="rect">
            <a:avLst/>
          </a:prstGeom>
          <a:solidFill>
            <a:srgbClr val="77C8A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id="{83E7D676-D6B3-CD4A-B5D7-4104D3D65D66}"/>
              </a:ext>
            </a:extLst>
          </p:cNvPr>
          <p:cNvSpPr/>
          <p:nvPr userDrawn="1"/>
        </p:nvSpPr>
        <p:spPr>
          <a:xfrm>
            <a:off x="407988" y="5986022"/>
            <a:ext cx="2015604" cy="616324"/>
          </a:xfrm>
          <a:prstGeom prst="rect">
            <a:avLst/>
          </a:prstGeom>
        </p:spPr>
        <p:txBody>
          <a:bodyPr wrap="square" lIns="0" tIns="46800" rIns="0" anchor="b">
            <a:spAutoFit/>
          </a:bodyPr>
          <a:lstStyle/>
          <a:p>
            <a:pPr>
              <a:lnSpc>
                <a:spcPts val="1400"/>
              </a:lnSpc>
            </a:pPr>
            <a:r>
              <a:rPr lang="da-DK" sz="1000" dirty="0" err="1">
                <a:solidFill>
                  <a:srgbClr val="000000"/>
                </a:solidFill>
                <a:ea typeface="Noa LT Std" charset="0"/>
              </a:rPr>
              <a:t>Interacoustics.com</a:t>
            </a:r>
            <a:br>
              <a:rPr lang="da-DK" sz="1000" dirty="0">
                <a:solidFill>
                  <a:srgbClr val="000000"/>
                </a:solidFill>
                <a:ea typeface="Noa LT Std" charset="0"/>
              </a:rPr>
            </a:br>
            <a:r>
              <a:rPr lang="da-DK" sz="1000" dirty="0" err="1">
                <a:solidFill>
                  <a:srgbClr val="000000"/>
                </a:solidFill>
                <a:ea typeface="Noa LT Std" charset="0"/>
              </a:rPr>
              <a:t>info@interacoustics.com</a:t>
            </a:r>
            <a:endParaRPr lang="da-DK" sz="1000" dirty="0">
              <a:solidFill>
                <a:srgbClr val="000000"/>
              </a:solidFill>
              <a:ea typeface="Noa LT Std" charset="0"/>
            </a:endParaRPr>
          </a:p>
          <a:p>
            <a:pPr>
              <a:lnSpc>
                <a:spcPts val="1400"/>
              </a:lnSpc>
            </a:pPr>
            <a:r>
              <a:rPr lang="da-DK" sz="1000" dirty="0">
                <a:solidFill>
                  <a:srgbClr val="000000"/>
                </a:solidFill>
                <a:ea typeface="Noa LT Std" charset="0"/>
              </a:rPr>
              <a:t>(+45) 6371 3555</a:t>
            </a:r>
          </a:p>
        </p:txBody>
      </p:sp>
      <p:pic>
        <p:nvPicPr>
          <p:cNvPr id="2" name="Billede 1">
            <a:extLst>
              <a:ext uri="{FF2B5EF4-FFF2-40B4-BE49-F238E27FC236}">
                <a16:creationId xmlns:a16="http://schemas.microsoft.com/office/drawing/2014/main" id="{87CB284C-5129-BC41-AB26-A95BCD91A3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91945" y="2792168"/>
            <a:ext cx="1080120" cy="253397"/>
          </a:xfrm>
          <a:prstGeom prst="rect">
            <a:avLst/>
          </a:prstGeom>
        </p:spPr>
      </p:pic>
      <p:sp>
        <p:nvSpPr>
          <p:cNvPr id="11" name="Rektangel 10">
            <a:extLst>
              <a:ext uri="{FF2B5EF4-FFF2-40B4-BE49-F238E27FC236}">
                <a16:creationId xmlns:a16="http://schemas.microsoft.com/office/drawing/2014/main" id="{4BA28FD6-6696-9348-A8A1-BA5F31E2A214}"/>
              </a:ext>
            </a:extLst>
          </p:cNvPr>
          <p:cNvSpPr/>
          <p:nvPr userDrawn="1"/>
        </p:nvSpPr>
        <p:spPr>
          <a:xfrm>
            <a:off x="2952076" y="3284984"/>
            <a:ext cx="6286349" cy="321499"/>
          </a:xfrm>
          <a:prstGeom prst="rect">
            <a:avLst/>
          </a:prstGeom>
        </p:spPr>
        <p:txBody>
          <a:bodyPr wrap="square" lIns="0" tIns="46800" rIns="0" anchor="b">
            <a:spAutoFit/>
          </a:bodyPr>
          <a:lstStyle/>
          <a:p>
            <a:pPr algn="ctr">
              <a:lnSpc>
                <a:spcPts val="1400"/>
              </a:lnSpc>
            </a:pPr>
            <a:r>
              <a:rPr lang="da-DK" sz="3200" dirty="0">
                <a:solidFill>
                  <a:schemeClr val="bg1"/>
                </a:solidFill>
                <a:latin typeface="Arial" charset="0"/>
                <a:ea typeface="Arial" charset="0"/>
                <a:cs typeface="Arial" charset="0"/>
              </a:rPr>
              <a:t>Science </a:t>
            </a:r>
            <a:r>
              <a:rPr lang="da-DK" sz="3200" b="1" dirty="0">
                <a:solidFill>
                  <a:schemeClr val="bg1"/>
                </a:solidFill>
                <a:latin typeface="Arial" charset="0"/>
                <a:ea typeface="Arial" charset="0"/>
                <a:cs typeface="Arial" charset="0"/>
              </a:rPr>
              <a:t>made</a:t>
            </a:r>
            <a:r>
              <a:rPr lang="da-DK" sz="3200" dirty="0">
                <a:solidFill>
                  <a:schemeClr val="bg1"/>
                </a:solidFill>
                <a:latin typeface="Arial" charset="0"/>
                <a:ea typeface="Arial" charset="0"/>
                <a:cs typeface="Arial" charset="0"/>
              </a:rPr>
              <a:t> </a:t>
            </a:r>
            <a:r>
              <a:rPr lang="da-DK" sz="3200" dirty="0" err="1">
                <a:solidFill>
                  <a:schemeClr val="bg1"/>
                </a:solidFill>
                <a:latin typeface="Arial" charset="0"/>
                <a:ea typeface="Arial" charset="0"/>
                <a:cs typeface="Arial" charset="0"/>
              </a:rPr>
              <a:t>smarter</a:t>
            </a:r>
            <a:endParaRPr lang="da-DK" sz="3200" dirty="0">
              <a:solidFill>
                <a:srgbClr val="000000"/>
              </a:solidFill>
              <a:ea typeface="Noa LT Std" charset="0"/>
            </a:endParaRPr>
          </a:p>
        </p:txBody>
      </p:sp>
    </p:spTree>
    <p:extLst>
      <p:ext uri="{BB962C8B-B14F-4D97-AF65-F5344CB8AC3E}">
        <p14:creationId xmlns:p14="http://schemas.microsoft.com/office/powerpoint/2010/main" val="1379540362"/>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 IA green, last page">
    <p:spTree>
      <p:nvGrpSpPr>
        <p:cNvPr id="1" name=""/>
        <p:cNvGrpSpPr/>
        <p:nvPr/>
      </p:nvGrpSpPr>
      <p:grpSpPr>
        <a:xfrm>
          <a:off x="0" y="0"/>
          <a:ext cx="0" cy="0"/>
          <a:chOff x="0" y="0"/>
          <a:chExt cx="0" cy="0"/>
        </a:xfrm>
      </p:grpSpPr>
      <p:pic>
        <p:nvPicPr>
          <p:cNvPr id="10" name="Billede 9" descr="Et billede, der indeholder græs, felt, stor, stående&#10;&#10;Automatisk genereret beskrivelse">
            <a:extLst>
              <a:ext uri="{FF2B5EF4-FFF2-40B4-BE49-F238E27FC236}">
                <a16:creationId xmlns:a16="http://schemas.microsoft.com/office/drawing/2014/main" id="{427475F8-0622-774A-B979-230E118C13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988" y="0"/>
            <a:ext cx="11379200" cy="5867400"/>
          </a:xfrm>
          <a:prstGeom prst="rect">
            <a:avLst/>
          </a:prstGeom>
        </p:spPr>
      </p:pic>
      <p:sp>
        <p:nvSpPr>
          <p:cNvPr id="8" name="Rektangel 7">
            <a:extLst>
              <a:ext uri="{FF2B5EF4-FFF2-40B4-BE49-F238E27FC236}">
                <a16:creationId xmlns:a16="http://schemas.microsoft.com/office/drawing/2014/main" id="{5A793222-8A4D-A34B-873D-AE7F8D8A0F19}"/>
              </a:ext>
            </a:extLst>
          </p:cNvPr>
          <p:cNvSpPr/>
          <p:nvPr userDrawn="1"/>
        </p:nvSpPr>
        <p:spPr>
          <a:xfrm>
            <a:off x="408779" y="0"/>
            <a:ext cx="11376025" cy="5876925"/>
          </a:xfrm>
          <a:prstGeom prst="rect">
            <a:avLst/>
          </a:prstGeom>
          <a:solidFill>
            <a:srgbClr val="3C5B5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id="{83E7D676-D6B3-CD4A-B5D7-4104D3D65D66}"/>
              </a:ext>
            </a:extLst>
          </p:cNvPr>
          <p:cNvSpPr/>
          <p:nvPr userDrawn="1"/>
        </p:nvSpPr>
        <p:spPr>
          <a:xfrm>
            <a:off x="407988" y="5986022"/>
            <a:ext cx="2015604" cy="616324"/>
          </a:xfrm>
          <a:prstGeom prst="rect">
            <a:avLst/>
          </a:prstGeom>
        </p:spPr>
        <p:txBody>
          <a:bodyPr wrap="square" lIns="0" tIns="46800" rIns="0" anchor="b">
            <a:spAutoFit/>
          </a:bodyPr>
          <a:lstStyle/>
          <a:p>
            <a:pPr>
              <a:lnSpc>
                <a:spcPts val="1400"/>
              </a:lnSpc>
            </a:pPr>
            <a:r>
              <a:rPr lang="da-DK" sz="1000" dirty="0" err="1">
                <a:solidFill>
                  <a:srgbClr val="000000"/>
                </a:solidFill>
                <a:ea typeface="Noa LT Std" charset="0"/>
              </a:rPr>
              <a:t>Interacoustics.com</a:t>
            </a:r>
            <a:br>
              <a:rPr lang="da-DK" sz="1000" dirty="0">
                <a:solidFill>
                  <a:srgbClr val="000000"/>
                </a:solidFill>
                <a:ea typeface="Noa LT Std" charset="0"/>
              </a:rPr>
            </a:br>
            <a:r>
              <a:rPr lang="da-DK" sz="1000" dirty="0" err="1">
                <a:solidFill>
                  <a:srgbClr val="000000"/>
                </a:solidFill>
                <a:ea typeface="Noa LT Std" charset="0"/>
              </a:rPr>
              <a:t>info@interacoustics.com</a:t>
            </a:r>
            <a:endParaRPr lang="da-DK" sz="1000" dirty="0">
              <a:solidFill>
                <a:srgbClr val="000000"/>
              </a:solidFill>
              <a:ea typeface="Noa LT Std" charset="0"/>
            </a:endParaRPr>
          </a:p>
          <a:p>
            <a:pPr>
              <a:lnSpc>
                <a:spcPts val="1400"/>
              </a:lnSpc>
            </a:pPr>
            <a:r>
              <a:rPr lang="da-DK" sz="1000" dirty="0">
                <a:solidFill>
                  <a:srgbClr val="000000"/>
                </a:solidFill>
                <a:ea typeface="Noa LT Std" charset="0"/>
              </a:rPr>
              <a:t>(+45) 6371 3555</a:t>
            </a:r>
          </a:p>
        </p:txBody>
      </p:sp>
      <p:pic>
        <p:nvPicPr>
          <p:cNvPr id="2" name="Billede 1">
            <a:extLst>
              <a:ext uri="{FF2B5EF4-FFF2-40B4-BE49-F238E27FC236}">
                <a16:creationId xmlns:a16="http://schemas.microsoft.com/office/drawing/2014/main" id="{87CB284C-5129-BC41-AB26-A95BCD91A3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91945" y="2792168"/>
            <a:ext cx="1080120" cy="253397"/>
          </a:xfrm>
          <a:prstGeom prst="rect">
            <a:avLst/>
          </a:prstGeom>
        </p:spPr>
      </p:pic>
      <p:sp>
        <p:nvSpPr>
          <p:cNvPr id="11" name="Rektangel 10">
            <a:extLst>
              <a:ext uri="{FF2B5EF4-FFF2-40B4-BE49-F238E27FC236}">
                <a16:creationId xmlns:a16="http://schemas.microsoft.com/office/drawing/2014/main" id="{4BA28FD6-6696-9348-A8A1-BA5F31E2A214}"/>
              </a:ext>
            </a:extLst>
          </p:cNvPr>
          <p:cNvSpPr/>
          <p:nvPr userDrawn="1"/>
        </p:nvSpPr>
        <p:spPr>
          <a:xfrm>
            <a:off x="2952076" y="3284984"/>
            <a:ext cx="6286349" cy="321499"/>
          </a:xfrm>
          <a:prstGeom prst="rect">
            <a:avLst/>
          </a:prstGeom>
        </p:spPr>
        <p:txBody>
          <a:bodyPr wrap="square" lIns="0" tIns="46800" rIns="0" anchor="b">
            <a:spAutoFit/>
          </a:bodyPr>
          <a:lstStyle/>
          <a:p>
            <a:pPr algn="ctr">
              <a:lnSpc>
                <a:spcPts val="1400"/>
              </a:lnSpc>
            </a:pPr>
            <a:r>
              <a:rPr lang="da-DK" sz="3200" dirty="0">
                <a:solidFill>
                  <a:schemeClr val="bg1"/>
                </a:solidFill>
                <a:latin typeface="Arial" charset="0"/>
                <a:ea typeface="Arial" charset="0"/>
                <a:cs typeface="Arial" charset="0"/>
              </a:rPr>
              <a:t>Science </a:t>
            </a:r>
            <a:r>
              <a:rPr lang="da-DK" sz="3200" b="1" dirty="0">
                <a:solidFill>
                  <a:schemeClr val="bg1"/>
                </a:solidFill>
                <a:latin typeface="Arial" charset="0"/>
                <a:ea typeface="Arial" charset="0"/>
                <a:cs typeface="Arial" charset="0"/>
              </a:rPr>
              <a:t>made</a:t>
            </a:r>
            <a:r>
              <a:rPr lang="da-DK" sz="3200" dirty="0">
                <a:solidFill>
                  <a:schemeClr val="bg1"/>
                </a:solidFill>
                <a:latin typeface="Arial" charset="0"/>
                <a:ea typeface="Arial" charset="0"/>
                <a:cs typeface="Arial" charset="0"/>
              </a:rPr>
              <a:t> </a:t>
            </a:r>
            <a:r>
              <a:rPr lang="da-DK" sz="3200" dirty="0" err="1">
                <a:solidFill>
                  <a:schemeClr val="bg1"/>
                </a:solidFill>
                <a:latin typeface="Arial" charset="0"/>
                <a:ea typeface="Arial" charset="0"/>
                <a:cs typeface="Arial" charset="0"/>
              </a:rPr>
              <a:t>smarter</a:t>
            </a:r>
            <a:endParaRPr lang="da-DK" sz="3200" dirty="0">
              <a:solidFill>
                <a:srgbClr val="000000"/>
              </a:solidFill>
              <a:ea typeface="Noa LT Std" charset="0"/>
            </a:endParaRPr>
          </a:p>
        </p:txBody>
      </p:sp>
    </p:spTree>
    <p:extLst>
      <p:ext uri="{BB962C8B-B14F-4D97-AF65-F5344CB8AC3E}">
        <p14:creationId xmlns:p14="http://schemas.microsoft.com/office/powerpoint/2010/main" val="2744488728"/>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_page_IA_gree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0A19D06-7F14-1D4E-8B26-519FBB3D5F5F}"/>
              </a:ext>
            </a:extLst>
          </p:cNvPr>
          <p:cNvSpPr/>
          <p:nvPr userDrawn="1"/>
        </p:nvSpPr>
        <p:spPr>
          <a:xfrm>
            <a:off x="408978"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719185"/>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_page_IA_dark_gree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7375EE5-CBE0-2E44-A44B-B9A658A5F48E}"/>
              </a:ext>
            </a:extLst>
          </p:cNvPr>
          <p:cNvSpPr/>
          <p:nvPr userDrawn="1"/>
        </p:nvSpPr>
        <p:spPr>
          <a:xfrm>
            <a:off x="405700" y="11587"/>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387502"/>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_page_IA_gree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0A19D06-7F14-1D4E-8B26-519FBB3D5F5F}"/>
              </a:ext>
            </a:extLst>
          </p:cNvPr>
          <p:cNvSpPr/>
          <p:nvPr userDrawn="1"/>
        </p:nvSpPr>
        <p:spPr>
          <a:xfrm>
            <a:off x="0" y="0"/>
            <a:ext cx="12192000" cy="6858000"/>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4" name="Rektangel 3">
            <a:extLst>
              <a:ext uri="{FF2B5EF4-FFF2-40B4-BE49-F238E27FC236}">
                <a16:creationId xmlns:a16="http://schemas.microsoft.com/office/drawing/2014/main" id="{6CE4390F-80E4-834B-81E5-F74F26F71D19}"/>
              </a:ext>
            </a:extLst>
          </p:cNvPr>
          <p:cNvSpPr/>
          <p:nvPr userDrawn="1"/>
        </p:nvSpPr>
        <p:spPr>
          <a:xfrm>
            <a:off x="-3815" y="0"/>
            <a:ext cx="12192000" cy="6858000"/>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84927"/>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_page_IA_dark_gree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7375EE5-CBE0-2E44-A44B-B9A658A5F48E}"/>
              </a:ext>
            </a:extLst>
          </p:cNvPr>
          <p:cNvSpPr/>
          <p:nvPr userDrawn="1"/>
        </p:nvSpPr>
        <p:spPr>
          <a:xfrm>
            <a:off x="0" y="1"/>
            <a:ext cx="12192000" cy="6858000"/>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708212"/>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_page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533692"/>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with own photo">
    <p:spTree>
      <p:nvGrpSpPr>
        <p:cNvPr id="1" name=""/>
        <p:cNvGrpSpPr/>
        <p:nvPr/>
      </p:nvGrpSpPr>
      <p:grpSpPr>
        <a:xfrm>
          <a:off x="0" y="0"/>
          <a:ext cx="0" cy="0"/>
          <a:chOff x="0" y="0"/>
          <a:chExt cx="0" cy="0"/>
        </a:xfrm>
      </p:grpSpPr>
      <p:sp>
        <p:nvSpPr>
          <p:cNvPr id="3" name="Pladsholder til billede 2">
            <a:extLst>
              <a:ext uri="{FF2B5EF4-FFF2-40B4-BE49-F238E27FC236}">
                <a16:creationId xmlns:a16="http://schemas.microsoft.com/office/drawing/2014/main" id="{16EBF03E-FC56-E047-9405-6A65CEDB3513}"/>
              </a:ext>
            </a:extLst>
          </p:cNvPr>
          <p:cNvSpPr>
            <a:spLocks noGrp="1"/>
          </p:cNvSpPr>
          <p:nvPr>
            <p:ph type="pic" sz="quarter" idx="12" hasCustomPrompt="1"/>
          </p:nvPr>
        </p:nvSpPr>
        <p:spPr>
          <a:xfrm>
            <a:off x="407988" y="0"/>
            <a:ext cx="11376025" cy="4941888"/>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2880000" bIns="46800"/>
          <a:lstStyle>
            <a:lvl1pPr marL="0" indent="0" algn="ctr">
              <a:buNone/>
              <a:defRPr>
                <a:solidFill>
                  <a:schemeClr val="accent6">
                    <a:lumMod val="10000"/>
                  </a:schemeClr>
                </a:solidFill>
              </a:defRPr>
            </a:lvl1pPr>
          </a:lstStyle>
          <a:p>
            <a:r>
              <a:rPr lang="da-DK" dirty="0"/>
              <a:t>Push the </a:t>
            </a:r>
            <a:r>
              <a:rPr lang="da-DK" dirty="0" err="1"/>
              <a:t>button</a:t>
            </a:r>
            <a:r>
              <a:rPr lang="da-DK" dirty="0"/>
              <a:t> to </a:t>
            </a:r>
            <a:r>
              <a:rPr lang="da-DK" dirty="0" err="1"/>
              <a:t>change</a:t>
            </a:r>
            <a:r>
              <a:rPr lang="da-DK" dirty="0"/>
              <a:t> </a:t>
            </a:r>
            <a:r>
              <a:rPr lang="da-DK" dirty="0" err="1"/>
              <a:t>photo</a:t>
            </a:r>
            <a:endParaRPr lang="da-DK" dirty="0"/>
          </a:p>
        </p:txBody>
      </p:sp>
      <p:sp>
        <p:nvSpPr>
          <p:cNvPr id="7" name="Pladsholder til tekst 6">
            <a:extLst>
              <a:ext uri="{FF2B5EF4-FFF2-40B4-BE49-F238E27FC236}">
                <a16:creationId xmlns:a16="http://schemas.microsoft.com/office/drawing/2014/main" id="{7A164364-B27C-2C4A-B205-52081EE01E92}"/>
              </a:ext>
            </a:extLst>
          </p:cNvPr>
          <p:cNvSpPr>
            <a:spLocks noGrp="1"/>
          </p:cNvSpPr>
          <p:nvPr>
            <p:ph type="body" sz="quarter" idx="10" hasCustomPrompt="1"/>
          </p:nvPr>
        </p:nvSpPr>
        <p:spPr>
          <a:xfrm>
            <a:off x="399600" y="5661248"/>
            <a:ext cx="10583862" cy="215677"/>
          </a:xfrm>
          <a:prstGeom prst="rect">
            <a:avLst/>
          </a:prstGeom>
        </p:spPr>
        <p:txBody>
          <a:bodyPr lIns="0" tIns="0" rIns="0" bIns="0"/>
          <a:lstStyle>
            <a:lvl1pPr marL="0" indent="0">
              <a:buNone/>
              <a:defRPr sz="2000">
                <a:solidFill>
                  <a:schemeClr val="accent6">
                    <a:lumMod val="10000"/>
                  </a:schemeClr>
                </a:solidFill>
              </a:defRPr>
            </a:lvl1pPr>
          </a:lstStyle>
          <a:p>
            <a:r>
              <a:rPr lang="da-DK" dirty="0" err="1"/>
              <a:t>Click</a:t>
            </a:r>
            <a:r>
              <a:rPr lang="da-DK" dirty="0"/>
              <a:t> to </a:t>
            </a:r>
            <a:r>
              <a:rPr lang="da-DK" dirty="0" err="1"/>
              <a:t>add</a:t>
            </a:r>
            <a:r>
              <a:rPr lang="da-DK" dirty="0"/>
              <a:t> </a:t>
            </a:r>
            <a:r>
              <a:rPr lang="da-DK" dirty="0" err="1"/>
              <a:t>subtext</a:t>
            </a:r>
            <a:endParaRPr lang="da-DK" dirty="0"/>
          </a:p>
        </p:txBody>
      </p:sp>
      <p:sp>
        <p:nvSpPr>
          <p:cNvPr id="9" name="Pladsholder til tekst 6">
            <a:extLst>
              <a:ext uri="{FF2B5EF4-FFF2-40B4-BE49-F238E27FC236}">
                <a16:creationId xmlns:a16="http://schemas.microsoft.com/office/drawing/2014/main" id="{F3ECDE91-E508-BD4D-B5A3-1D8A1B98A4EB}"/>
              </a:ext>
            </a:extLst>
          </p:cNvPr>
          <p:cNvSpPr>
            <a:spLocks noGrp="1"/>
          </p:cNvSpPr>
          <p:nvPr>
            <p:ph type="body" sz="quarter" idx="11" hasCustomPrompt="1"/>
          </p:nvPr>
        </p:nvSpPr>
        <p:spPr>
          <a:xfrm>
            <a:off x="392708" y="5114133"/>
            <a:ext cx="10583862" cy="403099"/>
          </a:xfrm>
          <a:prstGeom prst="rect">
            <a:avLst/>
          </a:prstGeom>
        </p:spPr>
        <p:txBody>
          <a:bodyPr lIns="0" tIns="0" rIns="0" bIns="0"/>
          <a:lstStyle>
            <a:lvl1pPr marL="0" indent="0">
              <a:buNone/>
              <a:defRPr sz="3200">
                <a:solidFill>
                  <a:schemeClr val="accent6">
                    <a:lumMod val="10000"/>
                  </a:schemeClr>
                </a:solidFill>
              </a:defRPr>
            </a:lvl1pPr>
          </a:lstStyle>
          <a:p>
            <a:r>
              <a:rPr lang="da-DK" dirty="0" err="1"/>
              <a:t>Click</a:t>
            </a:r>
            <a:r>
              <a:rPr lang="da-DK" dirty="0"/>
              <a:t> to </a:t>
            </a:r>
            <a:r>
              <a:rPr lang="da-DK" dirty="0" err="1"/>
              <a:t>add</a:t>
            </a:r>
            <a:r>
              <a:rPr lang="da-DK" dirty="0"/>
              <a:t> </a:t>
            </a:r>
            <a:r>
              <a:rPr lang="da-DK" dirty="0" err="1"/>
              <a:t>title</a:t>
            </a:r>
            <a:endParaRPr lang="da-DK" dirty="0"/>
          </a:p>
        </p:txBody>
      </p:sp>
      <p:sp>
        <p:nvSpPr>
          <p:cNvPr id="12" name="Undertitel 2">
            <a:extLst>
              <a:ext uri="{FF2B5EF4-FFF2-40B4-BE49-F238E27FC236}">
                <a16:creationId xmlns:a16="http://schemas.microsoft.com/office/drawing/2014/main" id="{A637CCE2-B6DC-9647-B6FB-6EE07FC0E589}"/>
              </a:ext>
            </a:extLst>
          </p:cNvPr>
          <p:cNvSpPr txBox="1">
            <a:spLocks/>
          </p:cNvSpPr>
          <p:nvPr userDrawn="1"/>
        </p:nvSpPr>
        <p:spPr>
          <a:xfrm>
            <a:off x="-3121024"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accent6">
                    <a:lumMod val="10000"/>
                  </a:schemeClr>
                </a:solidFill>
                <a:latin typeface="Arial" panose="020B0604020202020204" pitchFamily="34" charset="0"/>
                <a:ea typeface="Noa LT Std" charset="0"/>
                <a:cs typeface="Arial" panose="020B0604020202020204" pitchFamily="34" charset="0"/>
              </a:rPr>
              <a:t>Science </a:t>
            </a:r>
            <a:r>
              <a:rPr lang="da-DK" sz="1200" b="1" dirty="0">
                <a:solidFill>
                  <a:schemeClr val="accent6">
                    <a:lumMod val="10000"/>
                  </a:schemeClr>
                </a:solidFill>
                <a:latin typeface="Arial" panose="020B0604020202020204" pitchFamily="34" charset="0"/>
                <a:ea typeface="Noa LT Std" charset="0"/>
                <a:cs typeface="Arial" panose="020B0604020202020204" pitchFamily="34" charset="0"/>
              </a:rPr>
              <a:t>made</a:t>
            </a:r>
            <a:r>
              <a:rPr lang="da-DK" sz="1200" dirty="0">
                <a:solidFill>
                  <a:schemeClr val="accent6">
                    <a:lumMod val="10000"/>
                  </a:schemeClr>
                </a:solidFill>
                <a:latin typeface="Arial" panose="020B0604020202020204" pitchFamily="34" charset="0"/>
                <a:ea typeface="Noa LT Std" charset="0"/>
                <a:cs typeface="Arial" panose="020B0604020202020204" pitchFamily="34" charset="0"/>
              </a:rPr>
              <a:t> </a:t>
            </a:r>
            <a:r>
              <a:rPr lang="da-DK" sz="1200" dirty="0" err="1">
                <a:solidFill>
                  <a:schemeClr val="accent6">
                    <a:lumMod val="10000"/>
                  </a:schemeClr>
                </a:solidFill>
                <a:latin typeface="Arial" panose="020B0604020202020204" pitchFamily="34" charset="0"/>
                <a:ea typeface="Noa LT Std" charset="0"/>
                <a:cs typeface="Arial" panose="020B0604020202020204" pitchFamily="34" charset="0"/>
              </a:rPr>
              <a:t>smarter</a:t>
            </a:r>
            <a:endParaRPr lang="da-DK" sz="1200" dirty="0">
              <a:solidFill>
                <a:schemeClr val="accent6">
                  <a:lumMod val="10000"/>
                </a:schemeClr>
              </a:solidFill>
              <a:latin typeface="Arial" panose="020B0604020202020204" pitchFamily="34" charset="0"/>
              <a:ea typeface="Noa LT Std" charset="0"/>
              <a:cs typeface="Arial" panose="020B0604020202020204" pitchFamily="34" charset="0"/>
            </a:endParaRPr>
          </a:p>
        </p:txBody>
      </p:sp>
      <p:pic>
        <p:nvPicPr>
          <p:cNvPr id="13" name="Billede 12">
            <a:extLst>
              <a:ext uri="{FF2B5EF4-FFF2-40B4-BE49-F238E27FC236}">
                <a16:creationId xmlns:a16="http://schemas.microsoft.com/office/drawing/2014/main" id="{F9B8DDDD-5C41-4746-97EE-B4CCD7D5788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60"/>
          <a:stretch/>
        </p:blipFill>
        <p:spPr>
          <a:xfrm>
            <a:off x="-3550411" y="349200"/>
            <a:ext cx="286812" cy="154800"/>
          </a:xfrm>
          <a:prstGeom prst="rect">
            <a:avLst/>
          </a:prstGeom>
        </p:spPr>
      </p:pic>
      <p:sp>
        <p:nvSpPr>
          <p:cNvPr id="8" name="Undertitel 2">
            <a:extLst>
              <a:ext uri="{FF2B5EF4-FFF2-40B4-BE49-F238E27FC236}">
                <a16:creationId xmlns:a16="http://schemas.microsoft.com/office/drawing/2014/main" id="{91C4B626-7506-D547-9A77-4321DD7A1AC4}"/>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tx1"/>
                </a:solidFill>
                <a:latin typeface="Arial" panose="020B0604020202020204" pitchFamily="34" charset="0"/>
                <a:ea typeface="Noa LT Std" charset="0"/>
                <a:cs typeface="Arial" panose="020B0604020202020204" pitchFamily="34" charset="0"/>
              </a:rPr>
              <a:t>Science </a:t>
            </a:r>
            <a:r>
              <a:rPr lang="da-DK" sz="1200" b="1" dirty="0">
                <a:solidFill>
                  <a:schemeClr val="tx1"/>
                </a:solidFill>
                <a:latin typeface="Arial" panose="020B0604020202020204" pitchFamily="34" charset="0"/>
                <a:ea typeface="Noa LT Std" charset="0"/>
                <a:cs typeface="Arial" panose="020B0604020202020204" pitchFamily="34" charset="0"/>
              </a:rPr>
              <a:t>made</a:t>
            </a:r>
            <a:r>
              <a:rPr lang="da-DK" sz="1200" dirty="0">
                <a:solidFill>
                  <a:schemeClr val="tx1"/>
                </a:solidFill>
                <a:latin typeface="Arial" panose="020B0604020202020204" pitchFamily="34" charset="0"/>
                <a:ea typeface="Noa LT Std" charset="0"/>
                <a:cs typeface="Arial" panose="020B0604020202020204" pitchFamily="34" charset="0"/>
              </a:rPr>
              <a:t> </a:t>
            </a:r>
            <a:r>
              <a:rPr lang="da-DK" sz="1200" dirty="0" err="1">
                <a:solidFill>
                  <a:schemeClr val="tx1"/>
                </a:solidFill>
                <a:latin typeface="Arial" panose="020B0604020202020204" pitchFamily="34" charset="0"/>
                <a:ea typeface="Noa LT Std" charset="0"/>
                <a:cs typeface="Arial" panose="020B0604020202020204" pitchFamily="34" charset="0"/>
              </a:rPr>
              <a:t>smarter</a:t>
            </a:r>
            <a:endParaRPr lang="da-DK" sz="1200" dirty="0">
              <a:solidFill>
                <a:schemeClr val="tx1"/>
              </a:solidFill>
              <a:latin typeface="Arial" panose="020B0604020202020204" pitchFamily="34" charset="0"/>
              <a:ea typeface="Noa LT Std" charset="0"/>
              <a:cs typeface="Arial" panose="020B0604020202020204" pitchFamily="34" charset="0"/>
            </a:endParaRPr>
          </a:p>
        </p:txBody>
      </p:sp>
      <p:pic>
        <p:nvPicPr>
          <p:cNvPr id="10" name="Billede 9">
            <a:extLst>
              <a:ext uri="{FF2B5EF4-FFF2-40B4-BE49-F238E27FC236}">
                <a16:creationId xmlns:a16="http://schemas.microsoft.com/office/drawing/2014/main" id="{D77691A6-7926-4A40-88EF-CFE9FC9CEC4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93724725"/>
      </p:ext>
    </p:extLst>
  </p:cSld>
  <p:clrMapOvr>
    <a:masterClrMapping/>
  </p:clrMapOvr>
  <p:extLst>
    <p:ext uri="{DCECCB84-F9BA-43D5-87BE-67443E8EF086}">
      <p15:sldGuideLst xmlns:p15="http://schemas.microsoft.com/office/powerpoint/2012/main">
        <p15:guide id="1" orient="horz" pos="31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page, text only, IA gree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8"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5" name="Pladsholder til tekst 14">
            <a:extLst>
              <a:ext uri="{FF2B5EF4-FFF2-40B4-BE49-F238E27FC236}">
                <a16:creationId xmlns:a16="http://schemas.microsoft.com/office/drawing/2014/main" id="{2E8A886B-FC56-B943-B096-5B387104FA47}"/>
              </a:ext>
            </a:extLst>
          </p:cNvPr>
          <p:cNvSpPr>
            <a:spLocks noGrp="1"/>
          </p:cNvSpPr>
          <p:nvPr>
            <p:ph type="body" sz="quarter" idx="4294967295" hasCustomPrompt="1"/>
          </p:nvPr>
        </p:nvSpPr>
        <p:spPr>
          <a:xfrm>
            <a:off x="839788" y="3861048"/>
            <a:ext cx="5256212" cy="1656184"/>
          </a:xfrm>
          <a:prstGeom prst="rect">
            <a:avLst/>
          </a:prstGeom>
        </p:spPr>
        <p:txBody>
          <a:bodyPr lIns="0" tIns="0" rIns="0" bIns="0"/>
          <a:lstStyle>
            <a:lvl1pPr marL="0" indent="0">
              <a:buNone/>
              <a:defRPr sz="2500">
                <a:solidFill>
                  <a:schemeClr val="bg1"/>
                </a:solidFill>
              </a:defRPr>
            </a:lvl1pPr>
          </a:lstStyle>
          <a:p>
            <a:r>
              <a:rPr lang="da-DK" dirty="0"/>
              <a:t>Sub-</a:t>
            </a:r>
            <a:r>
              <a:rPr lang="da-DK" dirty="0" err="1"/>
              <a:t>headline</a:t>
            </a:r>
            <a:endParaRPr lang="da-DK" dirty="0"/>
          </a:p>
        </p:txBody>
      </p:sp>
      <p:sp>
        <p:nvSpPr>
          <p:cNvPr id="7" name="Pladsholder til tekst 6">
            <a:extLst>
              <a:ext uri="{FF2B5EF4-FFF2-40B4-BE49-F238E27FC236}">
                <a16:creationId xmlns:a16="http://schemas.microsoft.com/office/drawing/2014/main" id="{EC69DD88-ABD4-6E42-906F-4EF92A9F5D85}"/>
              </a:ext>
            </a:extLst>
          </p:cNvPr>
          <p:cNvSpPr>
            <a:spLocks noGrp="1"/>
          </p:cNvSpPr>
          <p:nvPr>
            <p:ph type="body" sz="quarter" idx="10" hasCustomPrompt="1"/>
          </p:nvPr>
        </p:nvSpPr>
        <p:spPr>
          <a:xfrm>
            <a:off x="803996" y="1490555"/>
            <a:ext cx="7668268" cy="2010800"/>
          </a:xfrm>
          <a:prstGeom prst="rect">
            <a:avLst/>
          </a:prstGeom>
        </p:spPr>
        <p:txBody>
          <a:bodyPr lIns="0" tIns="0" rIns="0" bIns="0"/>
          <a:lstStyle>
            <a:lvl1pPr marL="0" indent="0">
              <a:buNone/>
              <a:defRPr sz="4500">
                <a:solidFill>
                  <a:schemeClr val="bg1"/>
                </a:solidFill>
              </a:defRPr>
            </a:lvl1pPr>
          </a:lstStyle>
          <a:p>
            <a:r>
              <a:rPr lang="da-DK" dirty="0" err="1"/>
              <a:t>Headline</a:t>
            </a:r>
            <a:r>
              <a:rPr lang="da-DK" dirty="0"/>
              <a:t> line 1</a:t>
            </a:r>
          </a:p>
        </p:txBody>
      </p:sp>
      <p:sp>
        <p:nvSpPr>
          <p:cNvPr id="11" name="Undertitel 2">
            <a:extLst>
              <a:ext uri="{FF2B5EF4-FFF2-40B4-BE49-F238E27FC236}">
                <a16:creationId xmlns:a16="http://schemas.microsoft.com/office/drawing/2014/main" id="{BB2923B1-3A4B-DB48-A15A-1473F1CAA019}"/>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3" name="Billede 12">
            <a:extLst>
              <a:ext uri="{FF2B5EF4-FFF2-40B4-BE49-F238E27FC236}">
                <a16:creationId xmlns:a16="http://schemas.microsoft.com/office/drawing/2014/main" id="{77DDA4C7-FF94-B047-A0F7-9FA2DE8AEB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Tree>
    <p:extLst>
      <p:ext uri="{BB962C8B-B14F-4D97-AF65-F5344CB8AC3E}">
        <p14:creationId xmlns:p14="http://schemas.microsoft.com/office/powerpoint/2010/main" val="3948596907"/>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age, text only, IA dark gree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5700"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5" name="Pladsholder til tekst 14">
            <a:extLst>
              <a:ext uri="{FF2B5EF4-FFF2-40B4-BE49-F238E27FC236}">
                <a16:creationId xmlns:a16="http://schemas.microsoft.com/office/drawing/2014/main" id="{2E8A886B-FC56-B943-B096-5B387104FA47}"/>
              </a:ext>
            </a:extLst>
          </p:cNvPr>
          <p:cNvSpPr>
            <a:spLocks noGrp="1"/>
          </p:cNvSpPr>
          <p:nvPr>
            <p:ph type="body" sz="quarter" idx="4294967295" hasCustomPrompt="1"/>
          </p:nvPr>
        </p:nvSpPr>
        <p:spPr>
          <a:xfrm>
            <a:off x="839788" y="3861048"/>
            <a:ext cx="5256212" cy="1656184"/>
          </a:xfrm>
          <a:prstGeom prst="rect">
            <a:avLst/>
          </a:prstGeom>
        </p:spPr>
        <p:txBody>
          <a:bodyPr lIns="0" tIns="0" rIns="0" bIns="0"/>
          <a:lstStyle>
            <a:lvl1pPr marL="0" indent="0">
              <a:buNone/>
              <a:defRPr sz="2500">
                <a:solidFill>
                  <a:schemeClr val="bg1"/>
                </a:solidFill>
              </a:defRPr>
            </a:lvl1pPr>
          </a:lstStyle>
          <a:p>
            <a:r>
              <a:rPr lang="da-DK" dirty="0"/>
              <a:t>Sub-</a:t>
            </a:r>
            <a:r>
              <a:rPr lang="da-DK" dirty="0" err="1"/>
              <a:t>headline</a:t>
            </a:r>
            <a:endParaRPr lang="da-DK" dirty="0"/>
          </a:p>
        </p:txBody>
      </p:sp>
      <p:sp>
        <p:nvSpPr>
          <p:cNvPr id="11" name="Undertitel 2">
            <a:extLst>
              <a:ext uri="{FF2B5EF4-FFF2-40B4-BE49-F238E27FC236}">
                <a16:creationId xmlns:a16="http://schemas.microsoft.com/office/drawing/2014/main" id="{87DEC9E4-0D0E-4C45-9FE8-307E39265F8C}"/>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3" name="Billede 12">
            <a:extLst>
              <a:ext uri="{FF2B5EF4-FFF2-40B4-BE49-F238E27FC236}">
                <a16:creationId xmlns:a16="http://schemas.microsoft.com/office/drawing/2014/main" id="{26AFDB0F-DB71-AF4E-84D0-05B076DA1F3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4" name="Pladsholder til tekst 6">
            <a:extLst>
              <a:ext uri="{FF2B5EF4-FFF2-40B4-BE49-F238E27FC236}">
                <a16:creationId xmlns:a16="http://schemas.microsoft.com/office/drawing/2014/main" id="{7A86ED8D-8438-CE42-B37D-83CC1C63F5B1}"/>
              </a:ext>
            </a:extLst>
          </p:cNvPr>
          <p:cNvSpPr>
            <a:spLocks noGrp="1"/>
          </p:cNvSpPr>
          <p:nvPr>
            <p:ph type="body" sz="quarter" idx="10" hasCustomPrompt="1"/>
          </p:nvPr>
        </p:nvSpPr>
        <p:spPr>
          <a:xfrm>
            <a:off x="803996" y="1490555"/>
            <a:ext cx="7668268" cy="2010800"/>
          </a:xfrm>
          <a:prstGeom prst="rect">
            <a:avLst/>
          </a:prstGeom>
        </p:spPr>
        <p:txBody>
          <a:bodyPr lIns="0" tIns="0" rIns="0" bIns="0"/>
          <a:lstStyle>
            <a:lvl1pPr marL="0" indent="0">
              <a:buNone/>
              <a:defRPr sz="4500">
                <a:solidFill>
                  <a:schemeClr val="bg1"/>
                </a:solidFill>
              </a:defRPr>
            </a:lvl1pPr>
          </a:lstStyle>
          <a:p>
            <a:r>
              <a:rPr lang="da-DK" dirty="0" err="1"/>
              <a:t>Headline</a:t>
            </a:r>
            <a:r>
              <a:rPr lang="da-DK" dirty="0"/>
              <a:t> line 1</a:t>
            </a:r>
          </a:p>
        </p:txBody>
      </p:sp>
    </p:spTree>
    <p:extLst>
      <p:ext uri="{BB962C8B-B14F-4D97-AF65-F5344CB8AC3E}">
        <p14:creationId xmlns:p14="http://schemas.microsoft.com/office/powerpoint/2010/main" val="2805834169"/>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C3624-0333-42E5-B7F1-B62763BD0F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da-DK"/>
          </a:p>
        </p:txBody>
      </p:sp>
    </p:spTree>
    <p:extLst>
      <p:ext uri="{BB962C8B-B14F-4D97-AF65-F5344CB8AC3E}">
        <p14:creationId xmlns:p14="http://schemas.microsoft.com/office/powerpoint/2010/main" val="362924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emf"/><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8.xml"/><Relationship Id="rId7"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8.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9A46F04-81A2-D34C-B8F3-5DE24B0BA386}"/>
              </a:ext>
            </a:extLst>
          </p:cNvPr>
          <p:cNvPicPr>
            <a:picLocks noChangeAspect="1"/>
          </p:cNvPicPr>
          <p:nvPr userDrawn="1"/>
        </p:nvPicPr>
        <p:blipFill>
          <a:blip r:embed="rId15"/>
          <a:stretch>
            <a:fillRect/>
          </a:stretch>
        </p:blipFill>
        <p:spPr>
          <a:xfrm>
            <a:off x="5282458" y="6176963"/>
            <a:ext cx="1626558" cy="356400"/>
          </a:xfrm>
          <a:prstGeom prst="rect">
            <a:avLst/>
          </a:prstGeom>
        </p:spPr>
      </p:pic>
    </p:spTree>
    <p:extLst>
      <p:ext uri="{BB962C8B-B14F-4D97-AF65-F5344CB8AC3E}">
        <p14:creationId xmlns:p14="http://schemas.microsoft.com/office/powerpoint/2010/main" val="4161442764"/>
      </p:ext>
    </p:extLst>
  </p:cSld>
  <p:clrMap bg1="lt1" tx1="dk1" bg2="lt2" tx2="dk2" accent1="accent1" accent2="accent2" accent3="accent3" accent4="accent4" accent5="accent5" accent6="accent6" hlink="hlink" folHlink="folHlink"/>
  <p:sldLayoutIdLst>
    <p:sldLayoutId id="2147483779" r:id="rId1"/>
    <p:sldLayoutId id="2147483916" r:id="rId2"/>
    <p:sldLayoutId id="2147483918" r:id="rId3"/>
    <p:sldLayoutId id="2147483800" r:id="rId4"/>
    <p:sldLayoutId id="2147483914" r:id="rId5"/>
    <p:sldLayoutId id="2147483866" r:id="rId6"/>
    <p:sldLayoutId id="2147483862" r:id="rId7"/>
    <p:sldLayoutId id="2147483863" r:id="rId8"/>
    <p:sldLayoutId id="2147483919" r:id="rId9"/>
    <p:sldLayoutId id="2147483920" r:id="rId10"/>
    <p:sldLayoutId id="2147483921" r:id="rId11"/>
    <p:sldLayoutId id="2147483922" r:id="rId12"/>
    <p:sldLayoutId id="2147483923" r:id="rId13"/>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257">
          <p15:clr>
            <a:srgbClr val="F26B43"/>
          </p15:clr>
        </p15:guide>
        <p15:guide id="3" pos="7423">
          <p15:clr>
            <a:srgbClr val="F26B43"/>
          </p15:clr>
        </p15:guide>
        <p15:guide id="4" orient="horz" pos="37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240F809-E285-5944-9E71-C6C217D4C2FC}"/>
              </a:ext>
            </a:extLst>
          </p:cNvPr>
          <p:cNvPicPr>
            <a:picLocks noChangeAspect="1"/>
          </p:cNvPicPr>
          <p:nvPr userDrawn="1"/>
        </p:nvPicPr>
        <p:blipFill>
          <a:blip r:embed="rId13"/>
          <a:stretch>
            <a:fillRect/>
          </a:stretch>
        </p:blipFill>
        <p:spPr>
          <a:xfrm>
            <a:off x="5282458" y="6176963"/>
            <a:ext cx="1626558" cy="356400"/>
          </a:xfrm>
          <a:prstGeom prst="rect">
            <a:avLst/>
          </a:prstGeom>
        </p:spPr>
      </p:pic>
    </p:spTree>
    <p:extLst>
      <p:ext uri="{BB962C8B-B14F-4D97-AF65-F5344CB8AC3E}">
        <p14:creationId xmlns:p14="http://schemas.microsoft.com/office/powerpoint/2010/main" val="4165136101"/>
      </p:ext>
    </p:extLst>
  </p:cSld>
  <p:clrMap bg1="lt1" tx1="dk1" bg2="lt2" tx2="dk2" accent1="accent1" accent2="accent2" accent3="accent3" accent4="accent4" accent5="accent5" accent6="accent6" hlink="hlink" folHlink="folHlink"/>
  <p:sldLayoutIdLst>
    <p:sldLayoutId id="2147483786" r:id="rId1"/>
    <p:sldLayoutId id="2147483807" r:id="rId2"/>
    <p:sldLayoutId id="2147483788" r:id="rId3"/>
    <p:sldLayoutId id="2147483848" r:id="rId4"/>
    <p:sldLayoutId id="2147483794" r:id="rId5"/>
    <p:sldLayoutId id="2147483797" r:id="rId6"/>
    <p:sldLayoutId id="2147483808" r:id="rId7"/>
    <p:sldLayoutId id="2147483810" r:id="rId8"/>
    <p:sldLayoutId id="2147483811" r:id="rId9"/>
    <p:sldLayoutId id="2147483812" r:id="rId10"/>
    <p:sldLayoutId id="2147483865" r:id="rId11"/>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257">
          <p15:clr>
            <a:srgbClr val="F26B43"/>
          </p15:clr>
        </p15:guide>
        <p15:guide id="3" pos="7423">
          <p15:clr>
            <a:srgbClr val="F26B43"/>
          </p15:clr>
        </p15:guide>
        <p15:guide id="4" orient="horz" pos="3702">
          <p15:clr>
            <a:srgbClr val="F26B43"/>
          </p15:clr>
        </p15:guide>
        <p15:guide id="5" orient="horz" pos="709" userDrawn="1">
          <p15:clr>
            <a:srgbClr val="F26B43"/>
          </p15:clr>
        </p15:guide>
        <p15:guide id="6" pos="529" userDrawn="1">
          <p15:clr>
            <a:srgbClr val="F26B43"/>
          </p15:clr>
        </p15:guide>
        <p15:guide id="7" pos="3840" userDrawn="1">
          <p15:clr>
            <a:srgbClr val="F26B43"/>
          </p15:clr>
        </p15:guide>
        <p15:guide id="8" pos="4067" userDrawn="1">
          <p15:clr>
            <a:srgbClr val="F26B43"/>
          </p15:clr>
        </p15:guide>
        <p15:guide id="9" pos="3613" userDrawn="1">
          <p15:clr>
            <a:srgbClr val="F26B43"/>
          </p15:clr>
        </p15:guide>
        <p15:guide id="10" pos="71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0662C2E-63EB-DC44-9BBC-59AAC73C95E1}"/>
              </a:ext>
            </a:extLst>
          </p:cNvPr>
          <p:cNvPicPr>
            <a:picLocks noChangeAspect="1"/>
          </p:cNvPicPr>
          <p:nvPr userDrawn="1"/>
        </p:nvPicPr>
        <p:blipFill>
          <a:blip r:embed="rId12"/>
          <a:stretch>
            <a:fillRect/>
          </a:stretch>
        </p:blipFill>
        <p:spPr>
          <a:xfrm>
            <a:off x="5282458" y="6176963"/>
            <a:ext cx="1626558" cy="356400"/>
          </a:xfrm>
          <a:prstGeom prst="rect">
            <a:avLst/>
          </a:prstGeom>
        </p:spPr>
      </p:pic>
    </p:spTree>
    <p:extLst>
      <p:ext uri="{BB962C8B-B14F-4D97-AF65-F5344CB8AC3E}">
        <p14:creationId xmlns:p14="http://schemas.microsoft.com/office/powerpoint/2010/main" val="87505741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59" r:id="rId3"/>
    <p:sldLayoutId id="2147483827" r:id="rId4"/>
    <p:sldLayoutId id="2147483829" r:id="rId5"/>
    <p:sldLayoutId id="2147483860" r:id="rId6"/>
    <p:sldLayoutId id="2147483831" r:id="rId7"/>
    <p:sldLayoutId id="2147483833" r:id="rId8"/>
    <p:sldLayoutId id="2147483861" r:id="rId9"/>
    <p:sldLayoutId id="2147483867" r:id="rId10"/>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257">
          <p15:clr>
            <a:srgbClr val="F26B43"/>
          </p15:clr>
        </p15:guide>
        <p15:guide id="3" pos="7423">
          <p15:clr>
            <a:srgbClr val="F26B43"/>
          </p15:clr>
        </p15:guide>
        <p15:guide id="4" orient="horz" pos="3702">
          <p15:clr>
            <a:srgbClr val="F26B43"/>
          </p15:clr>
        </p15:guide>
        <p15:guide id="5" orient="horz" pos="709" userDrawn="1">
          <p15:clr>
            <a:srgbClr val="F26B43"/>
          </p15:clr>
        </p15:guide>
        <p15:guide id="6" pos="529">
          <p15:clr>
            <a:srgbClr val="F26B43"/>
          </p15:clr>
        </p15:guide>
        <p15:guide id="7" pos="3840">
          <p15:clr>
            <a:srgbClr val="F26B43"/>
          </p15:clr>
        </p15:guide>
        <p15:guide id="8" pos="4067">
          <p15:clr>
            <a:srgbClr val="F26B43"/>
          </p15:clr>
        </p15:guide>
        <p15:guide id="9" pos="3613">
          <p15:clr>
            <a:srgbClr val="F26B43"/>
          </p15:clr>
        </p15:guide>
        <p15:guide id="10" pos="71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FA6A2F4-7C04-7B42-A327-51093B4DB7F3}"/>
              </a:ext>
            </a:extLst>
          </p:cNvPr>
          <p:cNvPicPr>
            <a:picLocks noChangeAspect="1"/>
          </p:cNvPicPr>
          <p:nvPr userDrawn="1"/>
        </p:nvPicPr>
        <p:blipFill>
          <a:blip r:embed="rId11"/>
          <a:stretch>
            <a:fillRect/>
          </a:stretch>
        </p:blipFill>
        <p:spPr>
          <a:xfrm>
            <a:off x="5282458" y="6176963"/>
            <a:ext cx="1626558" cy="356400"/>
          </a:xfrm>
          <a:prstGeom prst="rect">
            <a:avLst/>
          </a:prstGeom>
        </p:spPr>
      </p:pic>
    </p:spTree>
    <p:extLst>
      <p:ext uri="{BB962C8B-B14F-4D97-AF65-F5344CB8AC3E}">
        <p14:creationId xmlns:p14="http://schemas.microsoft.com/office/powerpoint/2010/main" val="2795864770"/>
      </p:ext>
    </p:extLst>
  </p:cSld>
  <p:clrMap bg1="lt1" tx1="dk1" bg2="lt2" tx2="dk2" accent1="accent1" accent2="accent2" accent3="accent3" accent4="accent4" accent5="accent5" accent6="accent6" hlink="hlink" folHlink="folHlink"/>
  <p:sldLayoutIdLst>
    <p:sldLayoutId id="2147483836" r:id="rId1"/>
    <p:sldLayoutId id="2147483841" r:id="rId2"/>
    <p:sldLayoutId id="2147483840" r:id="rId3"/>
    <p:sldLayoutId id="2147483842" r:id="rId4"/>
    <p:sldLayoutId id="2147483843" r:id="rId5"/>
    <p:sldLayoutId id="2147483844" r:id="rId6"/>
    <p:sldLayoutId id="2147483845" r:id="rId7"/>
    <p:sldLayoutId id="2147483846" r:id="rId8"/>
    <p:sldLayoutId id="2147483864" r:id="rId9"/>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257">
          <p15:clr>
            <a:srgbClr val="F26B43"/>
          </p15:clr>
        </p15:guide>
        <p15:guide id="3" pos="7423">
          <p15:clr>
            <a:srgbClr val="F26B43"/>
          </p15:clr>
        </p15:guide>
        <p15:guide id="4" orient="horz" pos="3702">
          <p15:clr>
            <a:srgbClr val="F26B43"/>
          </p15:clr>
        </p15:guide>
        <p15:guide id="5" orient="horz" pos="709" userDrawn="1">
          <p15:clr>
            <a:srgbClr val="F26B43"/>
          </p15:clr>
        </p15:guide>
        <p15:guide id="6" pos="529">
          <p15:clr>
            <a:srgbClr val="F26B43"/>
          </p15:clr>
        </p15:guide>
        <p15:guide id="7" pos="3840">
          <p15:clr>
            <a:srgbClr val="F26B43"/>
          </p15:clr>
        </p15:guide>
        <p15:guide id="8" pos="4067">
          <p15:clr>
            <a:srgbClr val="F26B43"/>
          </p15:clr>
        </p15:guide>
        <p15:guide id="9" pos="3613">
          <p15:clr>
            <a:srgbClr val="F26B43"/>
          </p15:clr>
        </p15:guide>
        <p15:guide id="10" pos="71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CB2A4B8-16DC-E24C-86E8-7E5B98077B0D}"/>
              </a:ext>
            </a:extLst>
          </p:cNvPr>
          <p:cNvPicPr>
            <a:picLocks noChangeAspect="1"/>
          </p:cNvPicPr>
          <p:nvPr userDrawn="1"/>
        </p:nvPicPr>
        <p:blipFill>
          <a:blip r:embed="rId4"/>
          <a:stretch>
            <a:fillRect/>
          </a:stretch>
        </p:blipFill>
        <p:spPr>
          <a:xfrm>
            <a:off x="5282458" y="6176963"/>
            <a:ext cx="1626558" cy="356400"/>
          </a:xfrm>
          <a:prstGeom prst="rect">
            <a:avLst/>
          </a:prstGeom>
        </p:spPr>
      </p:pic>
    </p:spTree>
    <p:extLst>
      <p:ext uri="{BB962C8B-B14F-4D97-AF65-F5344CB8AC3E}">
        <p14:creationId xmlns:p14="http://schemas.microsoft.com/office/powerpoint/2010/main" val="3625721334"/>
      </p:ext>
    </p:extLst>
  </p:cSld>
  <p:clrMap bg1="lt1" tx1="dk1" bg2="lt2" tx2="dk2" accent1="accent1" accent2="accent2" accent3="accent3" accent4="accent4" accent5="accent5" accent6="accent6" hlink="hlink" folHlink="folHlink"/>
  <p:sldLayoutIdLst>
    <p:sldLayoutId id="2147483853" r:id="rId1"/>
    <p:sldLayoutId id="2147483855" r:id="rId2"/>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257">
          <p15:clr>
            <a:srgbClr val="F26B43"/>
          </p15:clr>
        </p15:guide>
        <p15:guide id="3" pos="7423">
          <p15:clr>
            <a:srgbClr val="F26B43"/>
          </p15:clr>
        </p15:guide>
        <p15:guide id="4" orient="horz" pos="3702">
          <p15:clr>
            <a:srgbClr val="F26B43"/>
          </p15:clr>
        </p15:guide>
        <p15:guide id="5" orient="horz" pos="709">
          <p15:clr>
            <a:srgbClr val="F26B43"/>
          </p15:clr>
        </p15:guide>
        <p15:guide id="6" pos="529">
          <p15:clr>
            <a:srgbClr val="F26B43"/>
          </p15:clr>
        </p15:guide>
        <p15:guide id="7" pos="3840">
          <p15:clr>
            <a:srgbClr val="F26B43"/>
          </p15:clr>
        </p15:guide>
        <p15:guide id="8" pos="4067">
          <p15:clr>
            <a:srgbClr val="F26B43"/>
          </p15:clr>
        </p15:guide>
        <p15:guide id="9" pos="3613">
          <p15:clr>
            <a:srgbClr val="F26B43"/>
          </p15:clr>
        </p15:guide>
        <p15:guide id="10" pos="715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438D9FC-AEBB-D94F-9A98-F7185EB2A75D}"/>
              </a:ext>
            </a:extLst>
          </p:cNvPr>
          <p:cNvPicPr>
            <a:picLocks noChangeAspect="1"/>
          </p:cNvPicPr>
          <p:nvPr userDrawn="1"/>
        </p:nvPicPr>
        <p:blipFill>
          <a:blip r:embed="rId8"/>
          <a:stretch>
            <a:fillRect/>
          </a:stretch>
        </p:blipFill>
        <p:spPr>
          <a:xfrm>
            <a:off x="5282458" y="6176963"/>
            <a:ext cx="1626558" cy="356400"/>
          </a:xfrm>
          <a:prstGeom prst="rect">
            <a:avLst/>
          </a:prstGeom>
        </p:spPr>
      </p:pic>
    </p:spTree>
    <p:extLst>
      <p:ext uri="{BB962C8B-B14F-4D97-AF65-F5344CB8AC3E}">
        <p14:creationId xmlns:p14="http://schemas.microsoft.com/office/powerpoint/2010/main" val="297032585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57" r:id="rId5"/>
    <p:sldLayoutId id="2147483858" r:id="rId6"/>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257">
          <p15:clr>
            <a:srgbClr val="F26B43"/>
          </p15:clr>
        </p15:guide>
        <p15:guide id="3" pos="7423">
          <p15:clr>
            <a:srgbClr val="F26B43"/>
          </p15:clr>
        </p15:guide>
        <p15:guide id="4" orient="horz" pos="3702">
          <p15:clr>
            <a:srgbClr val="F26B43"/>
          </p15:clr>
        </p15:guide>
        <p15:guide id="5" orient="horz" pos="709">
          <p15:clr>
            <a:srgbClr val="F26B43"/>
          </p15:clr>
        </p15:guide>
        <p15:guide id="6" pos="529">
          <p15:clr>
            <a:srgbClr val="F26B43"/>
          </p15:clr>
        </p15:guide>
        <p15:guide id="7" pos="3840">
          <p15:clr>
            <a:srgbClr val="F26B43"/>
          </p15:clr>
        </p15:guide>
        <p15:guide id="8" pos="4067">
          <p15:clr>
            <a:srgbClr val="F26B43"/>
          </p15:clr>
        </p15:guide>
        <p15:guide id="9" pos="3613">
          <p15:clr>
            <a:srgbClr val="F26B43"/>
          </p15:clr>
        </p15:guide>
        <p15:guide id="10" pos="71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E1BE3DDC-CF6E-2846-8FD1-7E10FA7015ED}"/>
              </a:ext>
            </a:extLst>
          </p:cNvPr>
          <p:cNvPicPr>
            <a:picLocks noChangeAspect="1"/>
          </p:cNvPicPr>
          <p:nvPr userDrawn="1"/>
        </p:nvPicPr>
        <p:blipFill>
          <a:blip r:embed="rId4"/>
          <a:stretch>
            <a:fillRect/>
          </a:stretch>
        </p:blipFill>
        <p:spPr>
          <a:xfrm>
            <a:off x="5282458" y="6176963"/>
            <a:ext cx="1626558" cy="356400"/>
          </a:xfrm>
          <a:prstGeom prst="rect">
            <a:avLst/>
          </a:prstGeom>
        </p:spPr>
      </p:pic>
    </p:spTree>
    <p:extLst>
      <p:ext uri="{BB962C8B-B14F-4D97-AF65-F5344CB8AC3E}">
        <p14:creationId xmlns:p14="http://schemas.microsoft.com/office/powerpoint/2010/main" val="1864097758"/>
      </p:ext>
    </p:extLst>
  </p:cSld>
  <p:clrMap bg1="lt1" tx1="dk1" bg2="lt2" tx2="dk2" accent1="accent1" accent2="accent2" accent3="accent3" accent4="accent4" accent5="accent5" accent6="accent6" hlink="hlink" folHlink="folHlink"/>
  <p:sldLayoutIdLst>
    <p:sldLayoutId id="2147483850" r:id="rId1"/>
    <p:sldLayoutId id="2147483851" r:id="rId2"/>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257">
          <p15:clr>
            <a:srgbClr val="F26B43"/>
          </p15:clr>
        </p15:guide>
        <p15:guide id="3" pos="7423">
          <p15:clr>
            <a:srgbClr val="F26B43"/>
          </p15:clr>
        </p15:guide>
        <p15:guide id="4" orient="horz" pos="3702">
          <p15:clr>
            <a:srgbClr val="F26B43"/>
          </p15:clr>
        </p15:guide>
        <p15:guide id="5" orient="horz" pos="709">
          <p15:clr>
            <a:srgbClr val="F26B43"/>
          </p15:clr>
        </p15:guide>
        <p15:guide id="6" pos="529">
          <p15:clr>
            <a:srgbClr val="F26B43"/>
          </p15:clr>
        </p15:guide>
        <p15:guide id="7" pos="3840">
          <p15:clr>
            <a:srgbClr val="F26B43"/>
          </p15:clr>
        </p15:guide>
        <p15:guide id="8" pos="4067">
          <p15:clr>
            <a:srgbClr val="F26B43"/>
          </p15:clr>
        </p15:guide>
        <p15:guide id="9" pos="3613">
          <p15:clr>
            <a:srgbClr val="F26B43"/>
          </p15:clr>
        </p15:guide>
        <p15:guide id="10" pos="715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9229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7" r:id="rId3"/>
    <p:sldLayoutId id="2147483878" r:id="rId4"/>
    <p:sldLayoutId id="2147483875" r:id="rId5"/>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257">
          <p15:clr>
            <a:srgbClr val="F26B43"/>
          </p15:clr>
        </p15:guide>
        <p15:guide id="3" pos="7423">
          <p15:clr>
            <a:srgbClr val="F26B43"/>
          </p15:clr>
        </p15:guide>
        <p15:guide id="4" orient="horz" pos="3702">
          <p15:clr>
            <a:srgbClr val="F26B43"/>
          </p15:clr>
        </p15:guide>
        <p15:guide id="5" orient="horz" pos="709">
          <p15:clr>
            <a:srgbClr val="F26B43"/>
          </p15:clr>
        </p15:guide>
        <p15:guide id="6" pos="529">
          <p15:clr>
            <a:srgbClr val="F26B43"/>
          </p15:clr>
        </p15:guide>
        <p15:guide id="7" pos="3840">
          <p15:clr>
            <a:srgbClr val="F26B43"/>
          </p15:clr>
        </p15:guide>
        <p15:guide id="8" pos="4067">
          <p15:clr>
            <a:srgbClr val="F26B43"/>
          </p15:clr>
        </p15:guide>
        <p15:guide id="9" pos="3613">
          <p15:clr>
            <a:srgbClr val="F26B43"/>
          </p15:clr>
        </p15:guide>
        <p15:guide id="10" pos="71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218617BE.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microsoft.com/office/2018/10/relationships/comments" Target="../comments/modernComment_103_F6040A46.xml"/><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microsoft.com/office/2018/10/relationships/comments" Target="../comments/modernComment_104_248DC43D.xml"/><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microsoft.com/office/2018/10/relationships/comments" Target="../comments/modernComment_105_3B4335C9.xml"/><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11F931-00E9-7DE5-EB77-B0285DE9E4C9}"/>
              </a:ext>
            </a:extLst>
          </p:cNvPr>
          <p:cNvSpPr>
            <a:spLocks noGrp="1"/>
          </p:cNvSpPr>
          <p:nvPr>
            <p:ph type="body" sz="quarter" idx="10"/>
          </p:nvPr>
        </p:nvSpPr>
        <p:spPr>
          <a:xfrm>
            <a:off x="453390" y="5366180"/>
            <a:ext cx="6801300" cy="361600"/>
          </a:xfrm>
        </p:spPr>
        <p:txBody>
          <a:bodyPr/>
          <a:lstStyle/>
          <a:p>
            <a:r>
              <a:rPr lang="en-US" sz="2600" dirty="0"/>
              <a:t>DATA: A Clinician-Based Approach to Best Patient Care</a:t>
            </a:r>
          </a:p>
        </p:txBody>
      </p:sp>
      <p:sp>
        <p:nvSpPr>
          <p:cNvPr id="2" name="Text Placeholder 1">
            <a:extLst>
              <a:ext uri="{FF2B5EF4-FFF2-40B4-BE49-F238E27FC236}">
                <a16:creationId xmlns:a16="http://schemas.microsoft.com/office/drawing/2014/main" id="{EB1C117C-25C6-1DE6-197B-CD402DB0F345}"/>
              </a:ext>
            </a:extLst>
          </p:cNvPr>
          <p:cNvSpPr>
            <a:spLocks noGrp="1"/>
          </p:cNvSpPr>
          <p:nvPr>
            <p:ph type="body" sz="quarter" idx="11"/>
          </p:nvPr>
        </p:nvSpPr>
        <p:spPr>
          <a:xfrm>
            <a:off x="8690888" y="5546980"/>
            <a:ext cx="3047722" cy="762380"/>
          </a:xfrm>
          <a:prstGeom prst="rect">
            <a:avLst/>
          </a:prstGeom>
        </p:spPr>
        <p:txBody>
          <a:bodyPr/>
          <a:lstStyle/>
          <a:p>
            <a:pPr marL="0" indent="0">
              <a:buNone/>
            </a:pPr>
            <a:r>
              <a:rPr lang="en-US" sz="1600" dirty="0"/>
              <a:t>Elizabeth Fuemmeler, </a:t>
            </a:r>
            <a:r>
              <a:rPr lang="en-US" sz="1600" dirty="0" err="1"/>
              <a:t>AuD</a:t>
            </a:r>
            <a:endParaRPr lang="en-US" sz="1600" dirty="0"/>
          </a:p>
          <a:p>
            <a:pPr marL="0" indent="0">
              <a:buNone/>
            </a:pPr>
            <a:r>
              <a:rPr lang="en-US" sz="1600" dirty="0"/>
              <a:t>Michelle Petrak, PhD</a:t>
            </a:r>
          </a:p>
          <a:p>
            <a:pPr marL="0" indent="0">
              <a:buNone/>
            </a:pPr>
            <a:r>
              <a:rPr lang="en-US" sz="1600" dirty="0"/>
              <a:t>Cassie Anderson PT, DPT</a:t>
            </a:r>
          </a:p>
        </p:txBody>
      </p:sp>
    </p:spTree>
    <p:extLst>
      <p:ext uri="{BB962C8B-B14F-4D97-AF65-F5344CB8AC3E}">
        <p14:creationId xmlns:p14="http://schemas.microsoft.com/office/powerpoint/2010/main" val="207907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316F-DDB5-169B-4709-45F5D8712AA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AD0EDFE-F55C-F0A1-97C5-F6B49119B0CA}"/>
              </a:ext>
            </a:extLst>
          </p:cNvPr>
          <p:cNvSpPr>
            <a:spLocks noGrp="1"/>
          </p:cNvSpPr>
          <p:nvPr>
            <p:ph type="body" sz="quarter" idx="10"/>
          </p:nvPr>
        </p:nvSpPr>
        <p:spPr/>
        <p:txBody>
          <a:bodyPr/>
          <a:lstStyle/>
          <a:p>
            <a:r>
              <a:rPr lang="en-US" dirty="0"/>
              <a:t>Setting the standard with a data-driven approach</a:t>
            </a:r>
          </a:p>
        </p:txBody>
      </p:sp>
      <p:pic>
        <p:nvPicPr>
          <p:cNvPr id="10" name="Picture 9" descr="A screen shot of a diagram&#10;&#10;AI-generated content may be incorrect.">
            <a:extLst>
              <a:ext uri="{FF2B5EF4-FFF2-40B4-BE49-F238E27FC236}">
                <a16:creationId xmlns:a16="http://schemas.microsoft.com/office/drawing/2014/main" id="{88DB65BD-1C16-4B62-F654-C6718F3A2DDA}"/>
              </a:ext>
            </a:extLst>
          </p:cNvPr>
          <p:cNvPicPr>
            <a:picLocks noChangeAspect="1"/>
          </p:cNvPicPr>
          <p:nvPr/>
        </p:nvPicPr>
        <p:blipFill>
          <a:blip r:embed="rId3"/>
          <a:stretch>
            <a:fillRect/>
          </a:stretch>
        </p:blipFill>
        <p:spPr>
          <a:xfrm>
            <a:off x="1864465" y="3599716"/>
            <a:ext cx="8336065" cy="1965201"/>
          </a:xfrm>
          <a:prstGeom prst="rect">
            <a:avLst/>
          </a:prstGeom>
        </p:spPr>
      </p:pic>
      <p:sp>
        <p:nvSpPr>
          <p:cNvPr id="3" name="TextBox 2">
            <a:extLst>
              <a:ext uri="{FF2B5EF4-FFF2-40B4-BE49-F238E27FC236}">
                <a16:creationId xmlns:a16="http://schemas.microsoft.com/office/drawing/2014/main" id="{8A4369D2-21E6-8539-EA4C-30B68A1D31C1}"/>
              </a:ext>
            </a:extLst>
          </p:cNvPr>
          <p:cNvSpPr txBox="1"/>
          <p:nvPr/>
        </p:nvSpPr>
        <p:spPr>
          <a:xfrm>
            <a:off x="571765" y="1968500"/>
            <a:ext cx="10921467" cy="1631216"/>
          </a:xfrm>
          <a:prstGeom prst="rect">
            <a:avLst/>
          </a:prstGeom>
          <a:noFill/>
        </p:spPr>
        <p:txBody>
          <a:bodyPr wrap="square" lIns="91440" tIns="45720" rIns="91440" bIns="45720" rtlCol="0" anchor="t">
            <a:spAutoFit/>
          </a:bodyPr>
          <a:lstStyle/>
          <a:p>
            <a:pPr algn="ctr"/>
            <a:r>
              <a:rPr lang="en-US" sz="2000" b="1" dirty="0">
                <a:latin typeface="Arial"/>
                <a:cs typeface="Arial"/>
              </a:rPr>
              <a:t>The DATA model by Interacoustics</a:t>
            </a:r>
          </a:p>
          <a:p>
            <a:pPr algn="ctr"/>
            <a:r>
              <a:rPr lang="en-US" sz="2000" dirty="0">
                <a:latin typeface="Arial"/>
                <a:cs typeface="Arial"/>
              </a:rPr>
              <a:t>a framework for care that utilizes patient-specific objective data to support clinical decision-making for intervention and follow-up</a:t>
            </a:r>
          </a:p>
          <a:p>
            <a:pPr algn="ctr"/>
            <a:endParaRPr lang="en-US" sz="2000" dirty="0">
              <a:latin typeface="Arial"/>
              <a:cs typeface="Arial"/>
            </a:endParaRPr>
          </a:p>
          <a:p>
            <a:pPr algn="ctr"/>
            <a:r>
              <a:rPr lang="en-US" sz="2000" i="1" dirty="0">
                <a:latin typeface="Arial"/>
                <a:cs typeface="Arial"/>
              </a:rPr>
              <a:t>High quality data stored in one centralized database</a:t>
            </a:r>
          </a:p>
        </p:txBody>
      </p:sp>
    </p:spTree>
    <p:extLst>
      <p:ext uri="{BB962C8B-B14F-4D97-AF65-F5344CB8AC3E}">
        <p14:creationId xmlns:p14="http://schemas.microsoft.com/office/powerpoint/2010/main" val="119991883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70CF8-4B2B-7A0A-5EE9-28D51070DF7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E0A649-D692-3DA0-664C-441EB2D30A6E}"/>
              </a:ext>
            </a:extLst>
          </p:cNvPr>
          <p:cNvSpPr>
            <a:spLocks noGrp="1"/>
          </p:cNvSpPr>
          <p:nvPr>
            <p:ph type="body" sz="quarter" idx="10"/>
          </p:nvPr>
        </p:nvSpPr>
        <p:spPr/>
        <p:txBody>
          <a:bodyPr/>
          <a:lstStyle/>
          <a:p>
            <a:r>
              <a:rPr lang="en-US" dirty="0"/>
              <a:t>Good data in equals good data out!</a:t>
            </a:r>
          </a:p>
        </p:txBody>
      </p:sp>
      <p:pic>
        <p:nvPicPr>
          <p:cNvPr id="10" name="Picture 9" descr="A screen shot of a diagram&#10;&#10;AI-generated content may be incorrect.">
            <a:extLst>
              <a:ext uri="{FF2B5EF4-FFF2-40B4-BE49-F238E27FC236}">
                <a16:creationId xmlns:a16="http://schemas.microsoft.com/office/drawing/2014/main" id="{99CED986-D4BA-A7D5-7108-B490C0CE7FB6}"/>
              </a:ext>
            </a:extLst>
          </p:cNvPr>
          <p:cNvPicPr>
            <a:picLocks noChangeAspect="1"/>
          </p:cNvPicPr>
          <p:nvPr/>
        </p:nvPicPr>
        <p:blipFill>
          <a:blip r:embed="rId2"/>
          <a:stretch>
            <a:fillRect/>
          </a:stretch>
        </p:blipFill>
        <p:spPr>
          <a:xfrm>
            <a:off x="1309642" y="3492732"/>
            <a:ext cx="8336065" cy="1965201"/>
          </a:xfrm>
          <a:prstGeom prst="rect">
            <a:avLst/>
          </a:prstGeom>
        </p:spPr>
      </p:pic>
      <p:pic>
        <p:nvPicPr>
          <p:cNvPr id="11" name="Graphic 10" descr="Filter outline">
            <a:extLst>
              <a:ext uri="{FF2B5EF4-FFF2-40B4-BE49-F238E27FC236}">
                <a16:creationId xmlns:a16="http://schemas.microsoft.com/office/drawing/2014/main" id="{5EBF480A-431F-3D94-2AF2-38D9C33F3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9717" y="2456955"/>
            <a:ext cx="1291771" cy="1291771"/>
          </a:xfrm>
          <a:prstGeom prst="rect">
            <a:avLst/>
          </a:prstGeom>
        </p:spPr>
      </p:pic>
      <p:pic>
        <p:nvPicPr>
          <p:cNvPr id="12" name="Graphic 11" descr="Filter outline">
            <a:extLst>
              <a:ext uri="{FF2B5EF4-FFF2-40B4-BE49-F238E27FC236}">
                <a16:creationId xmlns:a16="http://schemas.microsoft.com/office/drawing/2014/main" id="{0574CAEC-8026-DF54-6B53-957CE7D873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9967" y="2471910"/>
            <a:ext cx="1291771" cy="1291771"/>
          </a:xfrm>
          <a:prstGeom prst="rect">
            <a:avLst/>
          </a:prstGeom>
        </p:spPr>
      </p:pic>
      <p:pic>
        <p:nvPicPr>
          <p:cNvPr id="13" name="Graphic 12" descr="Filter outline">
            <a:extLst>
              <a:ext uri="{FF2B5EF4-FFF2-40B4-BE49-F238E27FC236}">
                <a16:creationId xmlns:a16="http://schemas.microsoft.com/office/drawing/2014/main" id="{4D30D61C-C13C-7D0A-9679-D31C744DE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0411" y="2471910"/>
            <a:ext cx="1291771" cy="1291771"/>
          </a:xfrm>
          <a:prstGeom prst="rect">
            <a:avLst/>
          </a:prstGeom>
        </p:spPr>
      </p:pic>
      <p:pic>
        <p:nvPicPr>
          <p:cNvPr id="14" name="Graphic 13" descr="Filter outline">
            <a:extLst>
              <a:ext uri="{FF2B5EF4-FFF2-40B4-BE49-F238E27FC236}">
                <a16:creationId xmlns:a16="http://schemas.microsoft.com/office/drawing/2014/main" id="{5541B5B6-2882-6653-2A94-A79A863DAC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6518" y="2456954"/>
            <a:ext cx="1291771" cy="1291771"/>
          </a:xfrm>
          <a:prstGeom prst="rect">
            <a:avLst/>
          </a:prstGeom>
        </p:spPr>
      </p:pic>
      <p:sp>
        <p:nvSpPr>
          <p:cNvPr id="15" name="TextBox 14">
            <a:extLst>
              <a:ext uri="{FF2B5EF4-FFF2-40B4-BE49-F238E27FC236}">
                <a16:creationId xmlns:a16="http://schemas.microsoft.com/office/drawing/2014/main" id="{FBD5D957-A650-CBE9-DB79-E455B4AB6B54}"/>
              </a:ext>
            </a:extLst>
          </p:cNvPr>
          <p:cNvSpPr txBox="1"/>
          <p:nvPr/>
        </p:nvSpPr>
        <p:spPr>
          <a:xfrm>
            <a:off x="1929523" y="1783525"/>
            <a:ext cx="1291771" cy="830997"/>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vHIT</a:t>
            </a:r>
            <a:endParaRPr lang="en-US" sz="1200" dirty="0">
              <a:latin typeface="Arial" panose="020B0604020202020204" pitchFamily="34" charset="0"/>
              <a:cs typeface="Arial" panose="020B0604020202020204" pitchFamily="34" charset="0"/>
            </a:endParaRPr>
          </a:p>
          <a:p>
            <a:pPr algn="ctr"/>
            <a:r>
              <a:rPr lang="en-US" sz="1200" dirty="0" err="1">
                <a:latin typeface="Arial" panose="020B0604020202020204" pitchFamily="34" charset="0"/>
                <a:cs typeface="Arial" panose="020B0604020202020204" pitchFamily="34" charset="0"/>
              </a:rPr>
              <a:t>Calorics</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VNG</a:t>
            </a:r>
          </a:p>
          <a:p>
            <a:pPr algn="ctr"/>
            <a:r>
              <a:rPr lang="en-US" sz="1200" dirty="0">
                <a:latin typeface="Arial" panose="020B0604020202020204" pitchFamily="34" charset="0"/>
                <a:cs typeface="Arial" panose="020B0604020202020204" pitchFamily="34" charset="0"/>
              </a:rPr>
              <a:t>Rotational Chair</a:t>
            </a:r>
          </a:p>
        </p:txBody>
      </p:sp>
      <p:sp>
        <p:nvSpPr>
          <p:cNvPr id="16" name="TextBox 15">
            <a:extLst>
              <a:ext uri="{FF2B5EF4-FFF2-40B4-BE49-F238E27FC236}">
                <a16:creationId xmlns:a16="http://schemas.microsoft.com/office/drawing/2014/main" id="{BC2DD1B9-F65D-6043-F760-846748357549}"/>
              </a:ext>
            </a:extLst>
          </p:cNvPr>
          <p:cNvSpPr txBox="1"/>
          <p:nvPr/>
        </p:nvSpPr>
        <p:spPr>
          <a:xfrm>
            <a:off x="3909967" y="1904929"/>
            <a:ext cx="1525511"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VOR function</a:t>
            </a:r>
          </a:p>
          <a:p>
            <a:pPr algn="ctr"/>
            <a:r>
              <a:rPr lang="en-US" sz="1200" dirty="0" err="1">
                <a:latin typeface="Arial" panose="020B0604020202020204" pitchFamily="34" charset="0"/>
                <a:cs typeface="Arial" panose="020B0604020202020204" pitchFamily="34" charset="0"/>
              </a:rPr>
              <a:t>Posturography</a:t>
            </a:r>
            <a:endParaRPr lang="en-US" sz="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F19E876-4C60-4D26-3528-969E2E56743D}"/>
              </a:ext>
            </a:extLst>
          </p:cNvPr>
          <p:cNvSpPr txBox="1"/>
          <p:nvPr/>
        </p:nvSpPr>
        <p:spPr>
          <a:xfrm>
            <a:off x="5910217" y="1875856"/>
            <a:ext cx="1291771"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Speed</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Frequency</a:t>
            </a:r>
          </a:p>
          <a:p>
            <a:pPr algn="ctr"/>
            <a:r>
              <a:rPr lang="en-US" sz="1200" dirty="0">
                <a:latin typeface="Arial" panose="020B0604020202020204" pitchFamily="34" charset="0"/>
                <a:cs typeface="Arial" panose="020B0604020202020204" pitchFamily="34" charset="0"/>
              </a:rPr>
              <a:t>Sway</a:t>
            </a:r>
          </a:p>
        </p:txBody>
      </p:sp>
      <p:sp>
        <p:nvSpPr>
          <p:cNvPr id="18" name="TextBox 17">
            <a:extLst>
              <a:ext uri="{FF2B5EF4-FFF2-40B4-BE49-F238E27FC236}">
                <a16:creationId xmlns:a16="http://schemas.microsoft.com/office/drawing/2014/main" id="{BEF61C4F-5FF3-066C-E227-B0287E07D903}"/>
              </a:ext>
            </a:extLst>
          </p:cNvPr>
          <p:cNvSpPr txBox="1"/>
          <p:nvPr/>
        </p:nvSpPr>
        <p:spPr>
          <a:xfrm>
            <a:off x="7526518" y="1805400"/>
            <a:ext cx="1525510" cy="830997"/>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vHIT</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VOR function</a:t>
            </a:r>
          </a:p>
          <a:p>
            <a:pPr algn="ctr"/>
            <a:r>
              <a:rPr lang="en-US" sz="1200" dirty="0" err="1">
                <a:latin typeface="Arial" panose="020B0604020202020204" pitchFamily="34" charset="0"/>
                <a:cs typeface="Arial" panose="020B0604020202020204" pitchFamily="34" charset="0"/>
              </a:rPr>
              <a:t>Posturography</a:t>
            </a:r>
            <a:endParaRPr lang="en-US" sz="1200" dirty="0">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19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F39485-A11D-7B02-E1B2-BB347E472956}"/>
              </a:ext>
            </a:extLst>
          </p:cNvPr>
          <p:cNvSpPr>
            <a:spLocks noGrp="1"/>
          </p:cNvSpPr>
          <p:nvPr>
            <p:ph type="body" sz="quarter" idx="10"/>
          </p:nvPr>
        </p:nvSpPr>
        <p:spPr/>
        <p:txBody>
          <a:bodyPr lIns="0" tIns="0" rIns="0" bIns="0" anchor="t"/>
          <a:lstStyle/>
          <a:p>
            <a:r>
              <a:rPr lang="en-US" dirty="0">
                <a:latin typeface="Arial"/>
                <a:cs typeface="Arial"/>
              </a:rPr>
              <a:t>Putting it all together...</a:t>
            </a:r>
            <a:endParaRPr lang="en-US"/>
          </a:p>
        </p:txBody>
      </p:sp>
      <p:sp>
        <p:nvSpPr>
          <p:cNvPr id="10" name="TextBox 9">
            <a:extLst>
              <a:ext uri="{FF2B5EF4-FFF2-40B4-BE49-F238E27FC236}">
                <a16:creationId xmlns:a16="http://schemas.microsoft.com/office/drawing/2014/main" id="{3F3539EF-1BD1-38EC-BAF0-9E2276EEE7B9}"/>
              </a:ext>
            </a:extLst>
          </p:cNvPr>
          <p:cNvSpPr txBox="1"/>
          <p:nvPr/>
        </p:nvSpPr>
        <p:spPr>
          <a:xfrm>
            <a:off x="839787" y="2062947"/>
            <a:ext cx="8382000" cy="369332"/>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Successful use of the DATA model requires:</a:t>
            </a:r>
          </a:p>
        </p:txBody>
      </p:sp>
      <p:sp>
        <p:nvSpPr>
          <p:cNvPr id="11" name="TextBox 10">
            <a:extLst>
              <a:ext uri="{FF2B5EF4-FFF2-40B4-BE49-F238E27FC236}">
                <a16:creationId xmlns:a16="http://schemas.microsoft.com/office/drawing/2014/main" id="{EF19FAFD-0205-4B59-013B-4F4B52E00FC6}"/>
              </a:ext>
            </a:extLst>
          </p:cNvPr>
          <p:cNvSpPr txBox="1"/>
          <p:nvPr/>
        </p:nvSpPr>
        <p:spPr>
          <a:xfrm>
            <a:off x="1715368" y="2703861"/>
            <a:ext cx="7430219" cy="369332"/>
          </a:xfrm>
          <a:prstGeom prst="rect">
            <a:avLst/>
          </a:prstGeom>
          <a:noFill/>
        </p:spPr>
        <p:txBody>
          <a:bodyPr wrap="square" rtlCol="0">
            <a:spAutoFit/>
          </a:bodyPr>
          <a:lstStyle/>
          <a:p>
            <a:pPr algn="l"/>
            <a:r>
              <a:rPr lang="en-US">
                <a:latin typeface="Arial" panose="020B0604020202020204" pitchFamily="34" charset="0"/>
                <a:cs typeface="Arial" panose="020B0604020202020204" pitchFamily="34" charset="0"/>
              </a:rPr>
              <a:t>Knowledgeable and skilled professionals with strong clinical judgment</a:t>
            </a:r>
          </a:p>
        </p:txBody>
      </p:sp>
      <p:sp>
        <p:nvSpPr>
          <p:cNvPr id="12" name="TextBox 11">
            <a:extLst>
              <a:ext uri="{FF2B5EF4-FFF2-40B4-BE49-F238E27FC236}">
                <a16:creationId xmlns:a16="http://schemas.microsoft.com/office/drawing/2014/main" id="{48A7F679-13E1-B85B-6146-F2334B02C96A}"/>
              </a:ext>
            </a:extLst>
          </p:cNvPr>
          <p:cNvSpPr txBox="1"/>
          <p:nvPr/>
        </p:nvSpPr>
        <p:spPr>
          <a:xfrm>
            <a:off x="1791567" y="3499259"/>
            <a:ext cx="7354019" cy="369332"/>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Comprehensive diagnostic, assessment and training tools</a:t>
            </a:r>
          </a:p>
        </p:txBody>
      </p:sp>
      <p:sp>
        <p:nvSpPr>
          <p:cNvPr id="13" name="TextBox 12">
            <a:extLst>
              <a:ext uri="{FF2B5EF4-FFF2-40B4-BE49-F238E27FC236}">
                <a16:creationId xmlns:a16="http://schemas.microsoft.com/office/drawing/2014/main" id="{72E6C1C6-E6D3-B5EC-32E5-5A6041231843}"/>
              </a:ext>
            </a:extLst>
          </p:cNvPr>
          <p:cNvSpPr txBox="1"/>
          <p:nvPr/>
        </p:nvSpPr>
        <p:spPr>
          <a:xfrm>
            <a:off x="1796455" y="4300743"/>
            <a:ext cx="7430219" cy="369332"/>
          </a:xfrm>
          <a:prstGeom prst="rect">
            <a:avLst/>
          </a:prstGeom>
          <a:noFill/>
        </p:spPr>
        <p:txBody>
          <a:bodyPr wrap="square" rtlCol="0">
            <a:spAutoFit/>
          </a:bodyPr>
          <a:lstStyle/>
          <a:p>
            <a:pPr algn="l"/>
            <a:r>
              <a:rPr lang="en-US">
                <a:latin typeface="Arial" panose="020B0604020202020204" pitchFamily="34" charset="0"/>
                <a:cs typeface="Arial" panose="020B0604020202020204" pitchFamily="34" charset="0"/>
              </a:rPr>
              <a:t>Precise and objective data in all steps to guide clinical decision making</a:t>
            </a:r>
          </a:p>
        </p:txBody>
      </p:sp>
      <p:pic>
        <p:nvPicPr>
          <p:cNvPr id="14" name="Graphic 13" descr="Badge 1 with solid fill">
            <a:extLst>
              <a:ext uri="{FF2B5EF4-FFF2-40B4-BE49-F238E27FC236}">
                <a16:creationId xmlns:a16="http://schemas.microsoft.com/office/drawing/2014/main" id="{EC1EE0A7-9819-DFDE-3FE7-B3F33E118C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724" y="2531119"/>
            <a:ext cx="702644" cy="702644"/>
          </a:xfrm>
          <a:prstGeom prst="rect">
            <a:avLst/>
          </a:prstGeom>
        </p:spPr>
      </p:pic>
      <p:pic>
        <p:nvPicPr>
          <p:cNvPr id="15" name="Graphic 14" descr="Badge with solid fill">
            <a:extLst>
              <a:ext uri="{FF2B5EF4-FFF2-40B4-BE49-F238E27FC236}">
                <a16:creationId xmlns:a16="http://schemas.microsoft.com/office/drawing/2014/main" id="{C9F73FA2-324B-29C3-5E44-BE6A493693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724" y="3332603"/>
            <a:ext cx="702644" cy="702644"/>
          </a:xfrm>
          <a:prstGeom prst="rect">
            <a:avLst/>
          </a:prstGeom>
        </p:spPr>
      </p:pic>
      <p:pic>
        <p:nvPicPr>
          <p:cNvPr id="19" name="Graphic 18" descr="Badge 3 with solid fill">
            <a:extLst>
              <a:ext uri="{FF2B5EF4-FFF2-40B4-BE49-F238E27FC236}">
                <a16:creationId xmlns:a16="http://schemas.microsoft.com/office/drawing/2014/main" id="{FC4811C5-79E7-7127-C079-713AD0575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260" y="4134087"/>
            <a:ext cx="702644" cy="702644"/>
          </a:xfrm>
          <a:prstGeom prst="rect">
            <a:avLst/>
          </a:prstGeom>
        </p:spPr>
      </p:pic>
    </p:spTree>
    <p:extLst>
      <p:ext uri="{BB962C8B-B14F-4D97-AF65-F5344CB8AC3E}">
        <p14:creationId xmlns:p14="http://schemas.microsoft.com/office/powerpoint/2010/main" val="518938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0FD874-C0DC-3AA9-0E4A-E14C570CA3CE}"/>
              </a:ext>
            </a:extLst>
          </p:cNvPr>
          <p:cNvSpPr>
            <a:spLocks noGrp="1"/>
          </p:cNvSpPr>
          <p:nvPr>
            <p:ph type="body" sz="quarter" idx="10"/>
          </p:nvPr>
        </p:nvSpPr>
        <p:spPr/>
        <p:txBody>
          <a:bodyPr lIns="0" tIns="0" rIns="0" bIns="0" anchor="t"/>
          <a:lstStyle/>
          <a:p>
            <a:r>
              <a:rPr lang="en-US" dirty="0">
                <a:latin typeface="Arial"/>
                <a:cs typeface="Arial"/>
              </a:rPr>
              <a:t>An evolving framework...</a:t>
            </a:r>
            <a:endParaRPr lang="en-US" dirty="0"/>
          </a:p>
        </p:txBody>
      </p:sp>
      <p:sp>
        <p:nvSpPr>
          <p:cNvPr id="5" name="TextBox 7">
            <a:extLst>
              <a:ext uri="{FF2B5EF4-FFF2-40B4-BE49-F238E27FC236}">
                <a16:creationId xmlns:a16="http://schemas.microsoft.com/office/drawing/2014/main" id="{5F3C3C14-7B4F-0645-BAE6-6D2E3A7C0B90}"/>
              </a:ext>
            </a:extLst>
          </p:cNvPr>
          <p:cNvSpPr txBox="1"/>
          <p:nvPr/>
        </p:nvSpPr>
        <p:spPr>
          <a:xfrm>
            <a:off x="834567" y="1853339"/>
            <a:ext cx="10134600" cy="830997"/>
          </a:xfrm>
          <a:prstGeom prst="rect">
            <a:avLst/>
          </a:prstGeom>
          <a:noFill/>
        </p:spPr>
        <p:txBody>
          <a:bodyPr wrap="square" lIns="91440" tIns="45720" rIns="91440" bIns="45720" rtlCol="0" anchor="t">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i="1" dirty="0">
                <a:latin typeface="Arial"/>
                <a:cs typeface="Arial"/>
              </a:rPr>
              <a:t>As our products expand, machine learning models are continuously integrated and refined through ongoing research. While we don’t yet include every component of the model across all markets, this framework can be used as a foundational guide to support the patient journey.</a:t>
            </a:r>
          </a:p>
        </p:txBody>
      </p:sp>
      <p:pic>
        <p:nvPicPr>
          <p:cNvPr id="7" name="Picture 6" descr="A diagram of a training process&#10;&#10;AI-generated content may be incorrect.">
            <a:extLst>
              <a:ext uri="{FF2B5EF4-FFF2-40B4-BE49-F238E27FC236}">
                <a16:creationId xmlns:a16="http://schemas.microsoft.com/office/drawing/2014/main" id="{EEEB793B-12A9-59B6-CDD4-01D07048D709}"/>
              </a:ext>
            </a:extLst>
          </p:cNvPr>
          <p:cNvPicPr>
            <a:picLocks noChangeAspect="1"/>
          </p:cNvPicPr>
          <p:nvPr/>
        </p:nvPicPr>
        <p:blipFill>
          <a:blip r:embed="rId2"/>
          <a:stretch>
            <a:fillRect/>
          </a:stretch>
        </p:blipFill>
        <p:spPr>
          <a:xfrm>
            <a:off x="1449488" y="3077377"/>
            <a:ext cx="8664072" cy="2426410"/>
          </a:xfrm>
          <a:prstGeom prst="rect">
            <a:avLst/>
          </a:prstGeom>
        </p:spPr>
      </p:pic>
    </p:spTree>
    <p:extLst>
      <p:ext uri="{BB962C8B-B14F-4D97-AF65-F5344CB8AC3E}">
        <p14:creationId xmlns:p14="http://schemas.microsoft.com/office/powerpoint/2010/main" val="1453547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FAFDE3-AAD6-2C19-2612-7B650967225D}"/>
              </a:ext>
            </a:extLst>
          </p:cNvPr>
          <p:cNvSpPr>
            <a:spLocks noGrp="1"/>
          </p:cNvSpPr>
          <p:nvPr>
            <p:ph type="body" sz="quarter" idx="10"/>
          </p:nvPr>
        </p:nvSpPr>
        <p:spPr/>
        <p:txBody>
          <a:bodyPr lIns="0" tIns="0" rIns="0" bIns="0" anchor="t"/>
          <a:lstStyle/>
          <a:p>
            <a:pPr algn="ctr"/>
            <a:r>
              <a:rPr lang="en-US" dirty="0">
                <a:latin typeface="Arial"/>
                <a:cs typeface="Arial"/>
              </a:rPr>
              <a:t>The DATA model by </a:t>
            </a:r>
            <a:r>
              <a:rPr lang="en-US" err="1">
                <a:latin typeface="Arial"/>
                <a:cs typeface="Arial"/>
              </a:rPr>
              <a:t>Interacoustics</a:t>
            </a:r>
            <a:endParaRPr lang="en-US" err="1"/>
          </a:p>
        </p:txBody>
      </p:sp>
      <p:sp>
        <p:nvSpPr>
          <p:cNvPr id="3" name="Text Placeholder 2">
            <a:extLst>
              <a:ext uri="{FF2B5EF4-FFF2-40B4-BE49-F238E27FC236}">
                <a16:creationId xmlns:a16="http://schemas.microsoft.com/office/drawing/2014/main" id="{2757B3E7-C5E3-0A3C-D8F4-6B36753CF0AA}"/>
              </a:ext>
            </a:extLst>
          </p:cNvPr>
          <p:cNvSpPr>
            <a:spLocks noGrp="1"/>
          </p:cNvSpPr>
          <p:nvPr>
            <p:ph type="body" sz="quarter" idx="11"/>
          </p:nvPr>
        </p:nvSpPr>
        <p:spPr>
          <a:xfrm>
            <a:off x="3545238" y="4361731"/>
            <a:ext cx="4895850" cy="1204437"/>
          </a:xfrm>
        </p:spPr>
        <p:txBody>
          <a:bodyPr lIns="0" tIns="0" rIns="0" bIns="0" anchor="t"/>
          <a:lstStyle/>
          <a:p>
            <a:pPr algn="ctr"/>
            <a:r>
              <a:rPr lang="en-US" b="1" i="1" dirty="0">
                <a:latin typeface="Arial"/>
                <a:cs typeface="Arial"/>
              </a:rPr>
              <a:t>Good data in equals good data out</a:t>
            </a:r>
            <a:endParaRPr lang="en-US" b="1" i="1" dirty="0"/>
          </a:p>
        </p:txBody>
      </p:sp>
      <p:pic>
        <p:nvPicPr>
          <p:cNvPr id="6" name="Picture 5" descr="A diagram of a training process&#10;&#10;AI-generated content may be incorrect.">
            <a:extLst>
              <a:ext uri="{FF2B5EF4-FFF2-40B4-BE49-F238E27FC236}">
                <a16:creationId xmlns:a16="http://schemas.microsoft.com/office/drawing/2014/main" id="{9B595D86-807A-0F9C-B584-790CB5C1C2F3}"/>
              </a:ext>
            </a:extLst>
          </p:cNvPr>
          <p:cNvPicPr>
            <a:picLocks noChangeAspect="1"/>
          </p:cNvPicPr>
          <p:nvPr/>
        </p:nvPicPr>
        <p:blipFill>
          <a:blip r:embed="rId2"/>
          <a:stretch>
            <a:fillRect/>
          </a:stretch>
        </p:blipFill>
        <p:spPr>
          <a:xfrm>
            <a:off x="2763763" y="2007780"/>
            <a:ext cx="6454972" cy="1825199"/>
          </a:xfrm>
          <a:prstGeom prst="rect">
            <a:avLst/>
          </a:prstGeom>
        </p:spPr>
      </p:pic>
    </p:spTree>
    <p:extLst>
      <p:ext uri="{BB962C8B-B14F-4D97-AF65-F5344CB8AC3E}">
        <p14:creationId xmlns:p14="http://schemas.microsoft.com/office/powerpoint/2010/main" val="797297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114BBF-7F73-4E72-1C68-C05CA6D699EC}"/>
              </a:ext>
            </a:extLst>
          </p:cNvPr>
          <p:cNvSpPr>
            <a:spLocks noGrp="1"/>
          </p:cNvSpPr>
          <p:nvPr>
            <p:ph type="body" sz="quarter" idx="10"/>
          </p:nvPr>
        </p:nvSpPr>
        <p:spPr/>
        <p:txBody>
          <a:bodyPr/>
          <a:lstStyle/>
          <a:p>
            <a:r>
              <a:rPr lang="en-US"/>
              <a:t>What is the DATA Model?</a:t>
            </a:r>
          </a:p>
        </p:txBody>
      </p:sp>
      <p:sp>
        <p:nvSpPr>
          <p:cNvPr id="3" name="TextBox 2">
            <a:extLst>
              <a:ext uri="{FF2B5EF4-FFF2-40B4-BE49-F238E27FC236}">
                <a16:creationId xmlns:a16="http://schemas.microsoft.com/office/drawing/2014/main" id="{D82DFD45-DCA5-BD82-3B08-4DA48E9903BE}"/>
              </a:ext>
            </a:extLst>
          </p:cNvPr>
          <p:cNvSpPr txBox="1"/>
          <p:nvPr/>
        </p:nvSpPr>
        <p:spPr>
          <a:xfrm>
            <a:off x="584733" y="2105561"/>
            <a:ext cx="5006376" cy="1938992"/>
          </a:xfrm>
          <a:prstGeom prst="rect">
            <a:avLst/>
          </a:prstGeom>
          <a:noFill/>
        </p:spPr>
        <p:txBody>
          <a:bodyPr wrap="square" lIns="91440" tIns="45720" rIns="91440" bIns="45720" rtlCol="0" anchor="t">
            <a:spAutoFit/>
          </a:bodyPr>
          <a:lstStyle/>
          <a:p>
            <a:pPr algn="ctr"/>
            <a:r>
              <a:rPr lang="en-US" sz="2000" dirty="0">
                <a:latin typeface="Arial"/>
                <a:cs typeface="Arial"/>
              </a:rPr>
              <a:t>A framework for care that utilizes patient-specific objective data to support clinical decision-making for intervention and follow-up</a:t>
            </a:r>
          </a:p>
          <a:p>
            <a:pPr algn="ctr"/>
            <a:endParaRPr lang="en-US" sz="2000" dirty="0">
              <a:latin typeface="Arial"/>
              <a:cs typeface="Arial"/>
            </a:endParaRPr>
          </a:p>
          <a:p>
            <a:pPr algn="ctr"/>
            <a:r>
              <a:rPr lang="en-US" sz="2000" i="1" dirty="0">
                <a:latin typeface="Arial"/>
                <a:cs typeface="Arial"/>
              </a:rPr>
              <a:t>“Good data in equals good data out”</a:t>
            </a:r>
          </a:p>
        </p:txBody>
      </p:sp>
      <p:pic>
        <p:nvPicPr>
          <p:cNvPr id="19" name="Picture 18">
            <a:extLst>
              <a:ext uri="{FF2B5EF4-FFF2-40B4-BE49-F238E27FC236}">
                <a16:creationId xmlns:a16="http://schemas.microsoft.com/office/drawing/2014/main" id="{BF651E53-FC76-E22A-63FF-F4DED5FAA5B0}"/>
              </a:ext>
            </a:extLst>
          </p:cNvPr>
          <p:cNvPicPr>
            <a:picLocks noChangeAspect="1"/>
          </p:cNvPicPr>
          <p:nvPr/>
        </p:nvPicPr>
        <p:blipFill>
          <a:blip r:embed="rId4"/>
          <a:stretch>
            <a:fillRect/>
          </a:stretch>
        </p:blipFill>
        <p:spPr>
          <a:xfrm>
            <a:off x="6095999" y="1761057"/>
            <a:ext cx="4063794" cy="3688906"/>
          </a:xfrm>
          <a:prstGeom prst="rect">
            <a:avLst/>
          </a:prstGeom>
        </p:spPr>
      </p:pic>
      <p:pic>
        <p:nvPicPr>
          <p:cNvPr id="14" name="Picture 13">
            <a:extLst>
              <a:ext uri="{FF2B5EF4-FFF2-40B4-BE49-F238E27FC236}">
                <a16:creationId xmlns:a16="http://schemas.microsoft.com/office/drawing/2014/main" id="{BAC9A8F1-A3B0-AF88-30A5-6C3DB1B3F468}"/>
              </a:ext>
            </a:extLst>
          </p:cNvPr>
          <p:cNvPicPr>
            <a:picLocks noChangeAspect="1"/>
          </p:cNvPicPr>
          <p:nvPr/>
        </p:nvPicPr>
        <p:blipFill>
          <a:blip r:embed="rId5"/>
          <a:stretch>
            <a:fillRect/>
          </a:stretch>
        </p:blipFill>
        <p:spPr>
          <a:xfrm>
            <a:off x="8883717" y="939406"/>
            <a:ext cx="2468495" cy="2489594"/>
          </a:xfrm>
          <a:prstGeom prst="rect">
            <a:avLst/>
          </a:prstGeom>
        </p:spPr>
      </p:pic>
      <p:pic>
        <p:nvPicPr>
          <p:cNvPr id="17" name="Picture 16">
            <a:extLst>
              <a:ext uri="{FF2B5EF4-FFF2-40B4-BE49-F238E27FC236}">
                <a16:creationId xmlns:a16="http://schemas.microsoft.com/office/drawing/2014/main" id="{32354AA3-38A8-4F23-76B6-3F8BFCAF7132}"/>
              </a:ext>
            </a:extLst>
          </p:cNvPr>
          <p:cNvPicPr>
            <a:picLocks noChangeAspect="1"/>
          </p:cNvPicPr>
          <p:nvPr/>
        </p:nvPicPr>
        <p:blipFill>
          <a:blip r:embed="rId6"/>
          <a:stretch>
            <a:fillRect/>
          </a:stretch>
        </p:blipFill>
        <p:spPr>
          <a:xfrm>
            <a:off x="10373549" y="2745734"/>
            <a:ext cx="1233718" cy="1129165"/>
          </a:xfrm>
          <a:prstGeom prst="rect">
            <a:avLst/>
          </a:prstGeom>
        </p:spPr>
      </p:pic>
    </p:spTree>
    <p:extLst>
      <p:ext uri="{BB962C8B-B14F-4D97-AF65-F5344CB8AC3E}">
        <p14:creationId xmlns:p14="http://schemas.microsoft.com/office/powerpoint/2010/main" val="56243603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3D02A-6FD0-543F-CBDF-4ADD101E0277}"/>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3E0875B-2750-681C-63A3-7A30AAE7DFE5}"/>
              </a:ext>
            </a:extLst>
          </p:cNvPr>
          <p:cNvSpPr/>
          <p:nvPr/>
        </p:nvSpPr>
        <p:spPr>
          <a:xfrm>
            <a:off x="0" y="1848170"/>
            <a:ext cx="6923314" cy="1123629"/>
          </a:xfrm>
          <a:prstGeom prst="roundRect">
            <a:avLst/>
          </a:prstGeom>
          <a:solidFill>
            <a:srgbClr val="3C6657"/>
          </a:solidFill>
          <a:ln>
            <a:solidFill>
              <a:srgbClr val="3C5B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FE22EBF1-F059-D95D-3B5D-9B87510B38DF}"/>
              </a:ext>
            </a:extLst>
          </p:cNvPr>
          <p:cNvSpPr>
            <a:spLocks noGrp="1"/>
          </p:cNvSpPr>
          <p:nvPr>
            <p:ph type="body" sz="quarter" idx="10"/>
          </p:nvPr>
        </p:nvSpPr>
        <p:spPr/>
        <p:txBody>
          <a:bodyPr/>
          <a:lstStyle/>
          <a:p>
            <a:r>
              <a:rPr lang="en-US"/>
              <a:t>Why should clinicians use the DATA model?</a:t>
            </a:r>
          </a:p>
        </p:txBody>
      </p:sp>
      <p:sp>
        <p:nvSpPr>
          <p:cNvPr id="4" name="TextBox 3">
            <a:extLst>
              <a:ext uri="{FF2B5EF4-FFF2-40B4-BE49-F238E27FC236}">
                <a16:creationId xmlns:a16="http://schemas.microsoft.com/office/drawing/2014/main" id="{5BAFB91E-C57A-A467-F90C-02AC15F5EFE0}"/>
              </a:ext>
            </a:extLst>
          </p:cNvPr>
          <p:cNvSpPr txBox="1"/>
          <p:nvPr/>
        </p:nvSpPr>
        <p:spPr>
          <a:xfrm>
            <a:off x="483778" y="1996916"/>
            <a:ext cx="8648791" cy="769441"/>
          </a:xfrm>
          <a:prstGeom prst="rect">
            <a:avLst/>
          </a:prstGeom>
          <a:noFill/>
        </p:spPr>
        <p:txBody>
          <a:bodyPr wrap="square" rtlCol="0">
            <a:spAutoFit/>
          </a:bodyPr>
          <a:lstStyle/>
          <a:p>
            <a:pPr algn="l"/>
            <a:r>
              <a:rPr lang="en-US" sz="2400" dirty="0">
                <a:solidFill>
                  <a:schemeClr val="bg1"/>
                </a:solidFill>
                <a:latin typeface="Arial" panose="020B0604020202020204" pitchFamily="34" charset="0"/>
                <a:cs typeface="Arial" panose="020B0604020202020204" pitchFamily="34" charset="0"/>
              </a:rPr>
              <a:t>Helps determine an accurate diagnosis</a:t>
            </a:r>
          </a:p>
          <a:p>
            <a:pPr algn="l"/>
            <a:r>
              <a:rPr lang="en-US" sz="2000" dirty="0">
                <a:solidFill>
                  <a:schemeClr val="bg1"/>
                </a:solidFill>
                <a:latin typeface="Arial" panose="020B0604020202020204" pitchFamily="34" charset="0"/>
                <a:cs typeface="Arial" panose="020B0604020202020204" pitchFamily="34" charset="0"/>
              </a:rPr>
              <a:t>(Dizziness is a symptom, not a diagnosis)</a:t>
            </a:r>
          </a:p>
        </p:txBody>
      </p:sp>
      <p:sp>
        <p:nvSpPr>
          <p:cNvPr id="5" name="Rectangle: Rounded Corners 4">
            <a:extLst>
              <a:ext uri="{FF2B5EF4-FFF2-40B4-BE49-F238E27FC236}">
                <a16:creationId xmlns:a16="http://schemas.microsoft.com/office/drawing/2014/main" id="{B588E119-6E69-AC5E-B6B0-8CB7FBB0485B}"/>
              </a:ext>
            </a:extLst>
          </p:cNvPr>
          <p:cNvSpPr/>
          <p:nvPr/>
        </p:nvSpPr>
        <p:spPr>
          <a:xfrm>
            <a:off x="1411515" y="3338286"/>
            <a:ext cx="3581400" cy="137160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1206C8-D7E0-4A63-E653-28BA7EE110FC}"/>
              </a:ext>
            </a:extLst>
          </p:cNvPr>
          <p:cNvSpPr txBox="1"/>
          <p:nvPr/>
        </p:nvSpPr>
        <p:spPr>
          <a:xfrm>
            <a:off x="1640114" y="3566886"/>
            <a:ext cx="3276600" cy="923330"/>
          </a:xfrm>
          <a:prstGeom prst="rect">
            <a:avLst/>
          </a:prstGeom>
          <a:noFill/>
        </p:spPr>
        <p:txBody>
          <a:bodyPr wrap="square" lIns="91440" tIns="45720" rIns="91440" bIns="45720" rtlCol="0" anchor="t">
            <a:spAutoFit/>
          </a:bodyPr>
          <a:lstStyle/>
          <a:p>
            <a:pPr algn="l"/>
            <a:r>
              <a:rPr lang="en-US" dirty="0">
                <a:latin typeface="Arial"/>
                <a:cs typeface="Arial"/>
              </a:rPr>
              <a:t>Non-specific or inaccurate diagnoses can lead patients down the wrong road</a:t>
            </a:r>
          </a:p>
        </p:txBody>
      </p:sp>
      <p:sp>
        <p:nvSpPr>
          <p:cNvPr id="8" name="Rectangle: Rounded Corners 7">
            <a:extLst>
              <a:ext uri="{FF2B5EF4-FFF2-40B4-BE49-F238E27FC236}">
                <a16:creationId xmlns:a16="http://schemas.microsoft.com/office/drawing/2014/main" id="{BB10CF78-C99B-CDE2-E5B9-4825C48E090D}"/>
              </a:ext>
            </a:extLst>
          </p:cNvPr>
          <p:cNvSpPr/>
          <p:nvPr/>
        </p:nvSpPr>
        <p:spPr>
          <a:xfrm>
            <a:off x="6479701" y="3340128"/>
            <a:ext cx="3581400" cy="137160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F9DB4D7-7666-CA62-F654-AEFA17CEC282}"/>
              </a:ext>
            </a:extLst>
          </p:cNvPr>
          <p:cNvSpPr txBox="1"/>
          <p:nvPr/>
        </p:nvSpPr>
        <p:spPr>
          <a:xfrm>
            <a:off x="6708300" y="3568728"/>
            <a:ext cx="3276600" cy="923330"/>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Accurate diagnosis leads to appropriate intervention and follow up</a:t>
            </a:r>
          </a:p>
        </p:txBody>
      </p:sp>
      <p:sp>
        <p:nvSpPr>
          <p:cNvPr id="10" name="Arrow: Down 9">
            <a:extLst>
              <a:ext uri="{FF2B5EF4-FFF2-40B4-BE49-F238E27FC236}">
                <a16:creationId xmlns:a16="http://schemas.microsoft.com/office/drawing/2014/main" id="{35D8B7ED-3BAE-A6FC-07DF-A19DFE214A5E}"/>
              </a:ext>
            </a:extLst>
          </p:cNvPr>
          <p:cNvSpPr/>
          <p:nvPr/>
        </p:nvSpPr>
        <p:spPr>
          <a:xfrm>
            <a:off x="878114" y="3566886"/>
            <a:ext cx="381000" cy="923330"/>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FDE61FE-7C8D-D2B5-7246-C3C05FEF6E57}"/>
              </a:ext>
            </a:extLst>
          </p:cNvPr>
          <p:cNvSpPr/>
          <p:nvPr/>
        </p:nvSpPr>
        <p:spPr>
          <a:xfrm rot="10800000">
            <a:off x="6056170" y="3566886"/>
            <a:ext cx="381000" cy="923330"/>
          </a:xfrm>
          <a:prstGeom prst="downArrow">
            <a:avLst/>
          </a:prstGeom>
          <a:solidFill>
            <a:srgbClr val="77C8A7"/>
          </a:solidFill>
          <a:ln>
            <a:solidFill>
              <a:srgbClr val="7DC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749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animBg="1"/>
      <p:bldP spid="7" grpId="0"/>
      <p:bldP spid="8" grpId="0" animBg="1"/>
      <p:bldP spid="9"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A050-B632-3AE4-E4C4-70FC310418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02DCB9-5283-802C-0CC1-F262F9250015}"/>
              </a:ext>
            </a:extLst>
          </p:cNvPr>
          <p:cNvSpPr>
            <a:spLocks noGrp="1"/>
          </p:cNvSpPr>
          <p:nvPr>
            <p:ph type="body" sz="quarter" idx="10"/>
          </p:nvPr>
        </p:nvSpPr>
        <p:spPr/>
        <p:txBody>
          <a:bodyPr/>
          <a:lstStyle/>
          <a:p>
            <a:r>
              <a:rPr lang="en-US"/>
              <a:t>Why should clinicians use the DATA model?</a:t>
            </a:r>
          </a:p>
        </p:txBody>
      </p:sp>
      <p:sp>
        <p:nvSpPr>
          <p:cNvPr id="3" name="Rectangle: Rounded Corners 2">
            <a:extLst>
              <a:ext uri="{FF2B5EF4-FFF2-40B4-BE49-F238E27FC236}">
                <a16:creationId xmlns:a16="http://schemas.microsoft.com/office/drawing/2014/main" id="{741FA52D-78C4-FB6D-F5EA-C7C8791F1527}"/>
              </a:ext>
            </a:extLst>
          </p:cNvPr>
          <p:cNvSpPr/>
          <p:nvPr/>
        </p:nvSpPr>
        <p:spPr>
          <a:xfrm>
            <a:off x="0" y="1848170"/>
            <a:ext cx="9829800" cy="1123629"/>
          </a:xfrm>
          <a:prstGeom prst="roundRect">
            <a:avLst/>
          </a:prstGeom>
          <a:solidFill>
            <a:srgbClr val="3C6657"/>
          </a:solidFill>
          <a:ln>
            <a:solidFill>
              <a:srgbClr val="3C5B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127D3C-A9E2-0533-48EB-1A87E1AABFD5}"/>
              </a:ext>
            </a:extLst>
          </p:cNvPr>
          <p:cNvSpPr txBox="1"/>
          <p:nvPr/>
        </p:nvSpPr>
        <p:spPr>
          <a:xfrm>
            <a:off x="685800" y="2000571"/>
            <a:ext cx="8610600" cy="830997"/>
          </a:xfrm>
          <a:prstGeom prst="rect">
            <a:avLst/>
          </a:prstGeom>
          <a:noFill/>
        </p:spPr>
        <p:txBody>
          <a:bodyPr wrap="square" rtlCol="0">
            <a:spAutoFit/>
          </a:bodyPr>
          <a:lstStyle/>
          <a:p>
            <a:pPr algn="l"/>
            <a:r>
              <a:rPr lang="en-US" sz="2400" dirty="0">
                <a:solidFill>
                  <a:schemeClr val="bg1"/>
                </a:solidFill>
                <a:latin typeface="Arial" panose="020B0604020202020204" pitchFamily="34" charset="0"/>
                <a:cs typeface="Arial" panose="020B0604020202020204" pitchFamily="34" charset="0"/>
              </a:rPr>
              <a:t>Ensures patients receive the right care at the right time by the right professional using the right tools</a:t>
            </a:r>
          </a:p>
        </p:txBody>
      </p:sp>
      <p:graphicFrame>
        <p:nvGraphicFramePr>
          <p:cNvPr id="6" name="Diagram 5">
            <a:extLst>
              <a:ext uri="{FF2B5EF4-FFF2-40B4-BE49-F238E27FC236}">
                <a16:creationId xmlns:a16="http://schemas.microsoft.com/office/drawing/2014/main" id="{094A58D1-B292-15B6-3DB3-0EEBF87E22DA}"/>
              </a:ext>
            </a:extLst>
          </p:cNvPr>
          <p:cNvGraphicFramePr/>
          <p:nvPr/>
        </p:nvGraphicFramePr>
        <p:xfrm>
          <a:off x="1834707" y="16764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2585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9898B-F6B5-B19A-49AC-4C1266DB35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B91385-9F15-24A6-4030-35689D5486E3}"/>
              </a:ext>
            </a:extLst>
          </p:cNvPr>
          <p:cNvSpPr>
            <a:spLocks noGrp="1"/>
          </p:cNvSpPr>
          <p:nvPr>
            <p:ph type="body" sz="quarter" idx="10"/>
          </p:nvPr>
        </p:nvSpPr>
        <p:spPr/>
        <p:txBody>
          <a:bodyPr/>
          <a:lstStyle/>
          <a:p>
            <a:r>
              <a:rPr lang="en-US"/>
              <a:t>What are the components of the DATA model?</a:t>
            </a:r>
          </a:p>
        </p:txBody>
      </p:sp>
      <p:pic>
        <p:nvPicPr>
          <p:cNvPr id="5" name="Picture 4" descr="A diagram of a training process&#10;&#10;AI-generated content may be incorrect.">
            <a:extLst>
              <a:ext uri="{FF2B5EF4-FFF2-40B4-BE49-F238E27FC236}">
                <a16:creationId xmlns:a16="http://schemas.microsoft.com/office/drawing/2014/main" id="{0AF9F6B4-D380-0558-0519-89C85893FDDA}"/>
              </a:ext>
            </a:extLst>
          </p:cNvPr>
          <p:cNvPicPr>
            <a:picLocks noChangeAspect="1"/>
          </p:cNvPicPr>
          <p:nvPr/>
        </p:nvPicPr>
        <p:blipFill>
          <a:blip r:embed="rId2"/>
          <a:stretch>
            <a:fillRect/>
          </a:stretch>
        </p:blipFill>
        <p:spPr>
          <a:xfrm>
            <a:off x="1763964" y="2318657"/>
            <a:ext cx="8664072" cy="2426410"/>
          </a:xfrm>
          <a:prstGeom prst="rect">
            <a:avLst/>
          </a:prstGeom>
        </p:spPr>
      </p:pic>
    </p:spTree>
    <p:extLst>
      <p:ext uri="{BB962C8B-B14F-4D97-AF65-F5344CB8AC3E}">
        <p14:creationId xmlns:p14="http://schemas.microsoft.com/office/powerpoint/2010/main" val="329672756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757F4-951A-12BB-E2AA-B346D0DFFFF1}"/>
              </a:ext>
            </a:extLst>
          </p:cNvPr>
          <p:cNvSpPr>
            <a:spLocks noGrp="1"/>
          </p:cNvSpPr>
          <p:nvPr>
            <p:ph type="body" sz="quarter" idx="10"/>
          </p:nvPr>
        </p:nvSpPr>
        <p:spPr/>
        <p:txBody>
          <a:bodyPr/>
          <a:lstStyle/>
          <a:p>
            <a:r>
              <a:rPr lang="en-US"/>
              <a:t>Diagnose: Step 1</a:t>
            </a:r>
          </a:p>
        </p:txBody>
      </p:sp>
      <p:pic>
        <p:nvPicPr>
          <p:cNvPr id="17" name="Picture 16" descr="A picture containing icon&#10;&#10;Description automatically generated">
            <a:extLst>
              <a:ext uri="{FF2B5EF4-FFF2-40B4-BE49-F238E27FC236}">
                <a16:creationId xmlns:a16="http://schemas.microsoft.com/office/drawing/2014/main" id="{D4E46903-68D6-B803-D845-03BEEFC4F1B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9600" y="1905000"/>
            <a:ext cx="4756562" cy="3540073"/>
          </a:xfrm>
          <a:prstGeom prst="rect">
            <a:avLst/>
          </a:prstGeom>
        </p:spPr>
      </p:pic>
      <p:sp>
        <p:nvSpPr>
          <p:cNvPr id="18" name="TextBox 17">
            <a:extLst>
              <a:ext uri="{FF2B5EF4-FFF2-40B4-BE49-F238E27FC236}">
                <a16:creationId xmlns:a16="http://schemas.microsoft.com/office/drawing/2014/main" id="{C7FB5892-2865-DBEC-C86C-4F8870D26BAB}"/>
              </a:ext>
            </a:extLst>
          </p:cNvPr>
          <p:cNvSpPr txBox="1"/>
          <p:nvPr/>
        </p:nvSpPr>
        <p:spPr>
          <a:xfrm>
            <a:off x="6808094" y="2156489"/>
            <a:ext cx="4317105" cy="646331"/>
          </a:xfrm>
          <a:prstGeom prst="rect">
            <a:avLst/>
          </a:prstGeom>
          <a:noFill/>
        </p:spPr>
        <p:txBody>
          <a:bodyPr wrap="square" rtlCol="0">
            <a:spAutoFit/>
          </a:bodyPr>
          <a:lstStyle/>
          <a:p>
            <a:pPr algn="l"/>
            <a:r>
              <a:rPr lang="en-US">
                <a:latin typeface="Arial" panose="020B0604020202020204" pitchFamily="34" charset="0"/>
                <a:cs typeface="Arial" panose="020B0604020202020204" pitchFamily="34" charset="0"/>
              </a:rPr>
              <a:t>Identify a clinical diagnosis based on site of origin</a:t>
            </a:r>
          </a:p>
        </p:txBody>
      </p:sp>
      <p:pic>
        <p:nvPicPr>
          <p:cNvPr id="20" name="Graphic 19" descr="Checkmark with solid fill">
            <a:extLst>
              <a:ext uri="{FF2B5EF4-FFF2-40B4-BE49-F238E27FC236}">
                <a16:creationId xmlns:a16="http://schemas.microsoft.com/office/drawing/2014/main" id="{6E2ED513-7194-76D2-74E4-A980FA0B94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48" y="2214377"/>
            <a:ext cx="507106" cy="507106"/>
          </a:xfrm>
          <a:prstGeom prst="rect">
            <a:avLst/>
          </a:prstGeom>
        </p:spPr>
      </p:pic>
      <p:sp>
        <p:nvSpPr>
          <p:cNvPr id="21" name="TextBox 20">
            <a:extLst>
              <a:ext uri="{FF2B5EF4-FFF2-40B4-BE49-F238E27FC236}">
                <a16:creationId xmlns:a16="http://schemas.microsoft.com/office/drawing/2014/main" id="{6404EAD3-728B-EE2D-37C2-7ECDEDEFFFF8}"/>
              </a:ext>
            </a:extLst>
          </p:cNvPr>
          <p:cNvSpPr txBox="1"/>
          <p:nvPr/>
        </p:nvSpPr>
        <p:spPr>
          <a:xfrm>
            <a:off x="6724997" y="2878570"/>
            <a:ext cx="5119207" cy="1200329"/>
          </a:xfrm>
          <a:prstGeom prst="rect">
            <a:avLst/>
          </a:prstGeom>
          <a:noFill/>
        </p:spPr>
        <p:txBody>
          <a:bodyPr wrap="square" lIns="91440" tIns="45720" rIns="91440" bIns="45720" rtlCol="0" anchor="t">
            <a:spAutoFit/>
          </a:bodyPr>
          <a:lstStyle/>
          <a:p>
            <a:pPr algn="l"/>
            <a:r>
              <a:rPr lang="en-US" dirty="0">
                <a:latin typeface="Arial"/>
                <a:cs typeface="Arial"/>
              </a:rPr>
              <a:t>Utilize precise diagnostic tools for comprehensive assessment</a:t>
            </a:r>
          </a:p>
          <a:p>
            <a:pPr marL="285750" indent="-285750">
              <a:buFont typeface="Arial" panose="020B0604020202020204" pitchFamily="34" charset="0"/>
              <a:buChar char="•"/>
            </a:pPr>
            <a:r>
              <a:rPr lang="en-US" dirty="0">
                <a:latin typeface="Arial"/>
                <a:cs typeface="Arial"/>
              </a:rPr>
              <a:t>VNG, Rotary chair, </a:t>
            </a:r>
            <a:r>
              <a:rPr lang="en-US" dirty="0" err="1">
                <a:latin typeface="Arial"/>
                <a:cs typeface="Arial"/>
              </a:rPr>
              <a:t>vHIT</a:t>
            </a:r>
            <a:r>
              <a:rPr lang="en-US" dirty="0">
                <a:latin typeface="Arial"/>
                <a:cs typeface="Arial"/>
              </a:rPr>
              <a:t>, </a:t>
            </a:r>
            <a:r>
              <a:rPr lang="en-US" dirty="0" err="1">
                <a:latin typeface="Arial"/>
                <a:cs typeface="Arial"/>
              </a:rPr>
              <a:t>Calorics</a:t>
            </a:r>
            <a:r>
              <a:rPr lang="en-US" dirty="0">
                <a:latin typeface="Arial"/>
                <a:cs typeface="Arial"/>
              </a:rPr>
              <a:t>, VEMPs, VORTEQ</a:t>
            </a:r>
            <a:r>
              <a:rPr lang="en-US" baseline="30000" dirty="0">
                <a:latin typeface="Arial"/>
                <a:cs typeface="Arial"/>
              </a:rPr>
              <a:t>TM</a:t>
            </a:r>
            <a:r>
              <a:rPr lang="en-US" dirty="0">
                <a:latin typeface="Arial"/>
                <a:cs typeface="Arial"/>
              </a:rPr>
              <a:t> Assessments/Diagnostics</a:t>
            </a:r>
            <a:endParaRPr lang="en-US" dirty="0">
              <a:latin typeface="Arial" panose="020B0604020202020204" pitchFamily="34" charset="0"/>
              <a:cs typeface="Arial" panose="020B0604020202020204" pitchFamily="34" charset="0"/>
            </a:endParaRPr>
          </a:p>
        </p:txBody>
      </p:sp>
      <p:pic>
        <p:nvPicPr>
          <p:cNvPr id="22" name="Graphic 21" descr="Checkmark with solid fill">
            <a:extLst>
              <a:ext uri="{FF2B5EF4-FFF2-40B4-BE49-F238E27FC236}">
                <a16:creationId xmlns:a16="http://schemas.microsoft.com/office/drawing/2014/main" id="{A0DB33E9-DA48-6FC5-9BB5-04A1498E39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48" y="2963819"/>
            <a:ext cx="507106" cy="507106"/>
          </a:xfrm>
          <a:prstGeom prst="rect">
            <a:avLst/>
          </a:prstGeom>
        </p:spPr>
      </p:pic>
      <p:sp>
        <p:nvSpPr>
          <p:cNvPr id="23" name="TextBox 22">
            <a:extLst>
              <a:ext uri="{FF2B5EF4-FFF2-40B4-BE49-F238E27FC236}">
                <a16:creationId xmlns:a16="http://schemas.microsoft.com/office/drawing/2014/main" id="{26D26BD0-E9CE-D585-23C2-E61FC4A8D90A}"/>
              </a:ext>
            </a:extLst>
          </p:cNvPr>
          <p:cNvSpPr txBox="1"/>
          <p:nvPr/>
        </p:nvSpPr>
        <p:spPr>
          <a:xfrm>
            <a:off x="6808094" y="4106260"/>
            <a:ext cx="4313972" cy="1200329"/>
          </a:xfrm>
          <a:prstGeom prst="rect">
            <a:avLst/>
          </a:prstGeom>
          <a:noFill/>
        </p:spPr>
        <p:txBody>
          <a:bodyPr wrap="square" rtlCol="0">
            <a:spAutoFit/>
          </a:bodyPr>
          <a:lstStyle/>
          <a:p>
            <a:pPr algn="l"/>
            <a:r>
              <a:rPr lang="en-US">
                <a:latin typeface="Arial" panose="020B0604020202020204" pitchFamily="34" charset="0"/>
                <a:cs typeface="Arial" panose="020B0604020202020204" pitchFamily="34" charset="0"/>
              </a:rPr>
              <a:t>Objective results provide optimal and accurate foundation for developing effective rehabilitation plan for the patient</a:t>
            </a:r>
          </a:p>
        </p:txBody>
      </p:sp>
      <p:pic>
        <p:nvPicPr>
          <p:cNvPr id="24" name="Graphic 23" descr="Checkmark with solid fill">
            <a:extLst>
              <a:ext uri="{FF2B5EF4-FFF2-40B4-BE49-F238E27FC236}">
                <a16:creationId xmlns:a16="http://schemas.microsoft.com/office/drawing/2014/main" id="{AB6DE5F9-E000-7017-3BC5-BEE7FD88CC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47" y="4164148"/>
            <a:ext cx="507106" cy="507106"/>
          </a:xfrm>
          <a:prstGeom prst="rect">
            <a:avLst/>
          </a:prstGeom>
        </p:spPr>
      </p:pic>
      <p:pic>
        <p:nvPicPr>
          <p:cNvPr id="10" name="Picture 9">
            <a:extLst>
              <a:ext uri="{FF2B5EF4-FFF2-40B4-BE49-F238E27FC236}">
                <a16:creationId xmlns:a16="http://schemas.microsoft.com/office/drawing/2014/main" id="{56C19AF8-C86B-A6E0-DD01-2E59CA44BB9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91" b="90260" l="8696" r="91925">
                        <a14:foregroundMark x1="25466" y1="42208" x2="40373" y2="79870"/>
                        <a14:foregroundMark x1="40373" y1="79870" x2="75776" y2="51299"/>
                        <a14:foregroundMark x1="75776" y1="51299" x2="24845" y2="40260"/>
                        <a14:foregroundMark x1="81988" y1="38961" x2="86335" y2="74026"/>
                        <a14:foregroundMark x1="86335" y1="74026" x2="83230" y2="51299"/>
                        <a14:foregroundMark x1="40373" y1="44805" x2="47826" y2="51299"/>
                        <a14:foregroundMark x1="9317" y1="88312" x2="8696" y2="90909"/>
                        <a14:foregroundMark x1="91925" y1="82468" x2="88820" y2="42208"/>
                      </a14:backgroundRemoval>
                    </a14:imgEffect>
                  </a14:imgLayer>
                </a14:imgProps>
              </a:ext>
            </a:extLst>
          </a:blip>
          <a:stretch>
            <a:fillRect/>
          </a:stretch>
        </p:blipFill>
        <p:spPr>
          <a:xfrm>
            <a:off x="10077902" y="84356"/>
            <a:ext cx="1533739" cy="1467055"/>
          </a:xfrm>
          <a:prstGeom prst="rect">
            <a:avLst/>
          </a:prstGeom>
        </p:spPr>
      </p:pic>
    </p:spTree>
    <p:extLst>
      <p:ext uri="{BB962C8B-B14F-4D97-AF65-F5344CB8AC3E}">
        <p14:creationId xmlns:p14="http://schemas.microsoft.com/office/powerpoint/2010/main" val="412745991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A43D3-3BC3-88D5-895D-E5C8C085A099}"/>
              </a:ext>
            </a:extLst>
          </p:cNvPr>
          <p:cNvSpPr>
            <a:spLocks noGrp="1"/>
          </p:cNvSpPr>
          <p:nvPr>
            <p:ph type="body" sz="quarter" idx="10"/>
          </p:nvPr>
        </p:nvSpPr>
        <p:spPr/>
        <p:txBody>
          <a:bodyPr/>
          <a:lstStyle/>
          <a:p>
            <a:r>
              <a:rPr lang="en-US"/>
              <a:t>Assess: Step 2</a:t>
            </a:r>
          </a:p>
        </p:txBody>
      </p:sp>
      <p:pic>
        <p:nvPicPr>
          <p:cNvPr id="7" name="Picture 6" descr="A diagram of various parts of a body&#10;&#10;AI-generated content may be incorrect.">
            <a:extLst>
              <a:ext uri="{FF2B5EF4-FFF2-40B4-BE49-F238E27FC236}">
                <a16:creationId xmlns:a16="http://schemas.microsoft.com/office/drawing/2014/main" id="{98CAF9B8-031A-5D13-0D42-F7DA4F0E41D8}"/>
              </a:ext>
            </a:extLst>
          </p:cNvPr>
          <p:cNvPicPr>
            <a:picLocks noChangeAspect="1"/>
          </p:cNvPicPr>
          <p:nvPr/>
        </p:nvPicPr>
        <p:blipFill>
          <a:blip r:embed="rId4"/>
          <a:stretch>
            <a:fillRect/>
          </a:stretch>
        </p:blipFill>
        <p:spPr>
          <a:xfrm>
            <a:off x="762000" y="1752600"/>
            <a:ext cx="4114800" cy="4114800"/>
          </a:xfrm>
          <a:prstGeom prst="rect">
            <a:avLst/>
          </a:prstGeom>
        </p:spPr>
      </p:pic>
      <p:sp>
        <p:nvSpPr>
          <p:cNvPr id="8" name="TextBox 7">
            <a:extLst>
              <a:ext uri="{FF2B5EF4-FFF2-40B4-BE49-F238E27FC236}">
                <a16:creationId xmlns:a16="http://schemas.microsoft.com/office/drawing/2014/main" id="{F095F23B-9050-ECF9-BC13-54B18E2AA72A}"/>
              </a:ext>
            </a:extLst>
          </p:cNvPr>
          <p:cNvSpPr txBox="1"/>
          <p:nvPr/>
        </p:nvSpPr>
        <p:spPr>
          <a:xfrm>
            <a:off x="6808094" y="1902644"/>
            <a:ext cx="4317105" cy="923330"/>
          </a:xfrm>
          <a:prstGeom prst="rect">
            <a:avLst/>
          </a:prstGeom>
          <a:noFill/>
        </p:spPr>
        <p:txBody>
          <a:bodyPr wrap="square" rtlCol="0">
            <a:spAutoFit/>
          </a:bodyPr>
          <a:lstStyle/>
          <a:p>
            <a:pPr algn="l"/>
            <a:r>
              <a:rPr lang="en-US">
                <a:latin typeface="Arial" panose="020B0604020202020204" pitchFamily="34" charset="0"/>
                <a:cs typeface="Arial" panose="020B0604020202020204" pitchFamily="34" charset="0"/>
              </a:rPr>
              <a:t>Understand how the patient is functioning in their daily activities with their clinical diagnosis</a:t>
            </a:r>
          </a:p>
        </p:txBody>
      </p:sp>
      <p:pic>
        <p:nvPicPr>
          <p:cNvPr id="9" name="Graphic 8" descr="Checkmark with solid fill">
            <a:extLst>
              <a:ext uri="{FF2B5EF4-FFF2-40B4-BE49-F238E27FC236}">
                <a16:creationId xmlns:a16="http://schemas.microsoft.com/office/drawing/2014/main" id="{808E3C3C-3BFD-C124-5B85-C41BF50CB3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48" y="1960532"/>
            <a:ext cx="507106" cy="507106"/>
          </a:xfrm>
          <a:prstGeom prst="rect">
            <a:avLst/>
          </a:prstGeom>
        </p:spPr>
      </p:pic>
      <p:sp>
        <p:nvSpPr>
          <p:cNvPr id="10" name="TextBox 9">
            <a:extLst>
              <a:ext uri="{FF2B5EF4-FFF2-40B4-BE49-F238E27FC236}">
                <a16:creationId xmlns:a16="http://schemas.microsoft.com/office/drawing/2014/main" id="{C37D55CD-EE07-ACCA-85FD-0591A305A04D}"/>
              </a:ext>
            </a:extLst>
          </p:cNvPr>
          <p:cNvSpPr txBox="1"/>
          <p:nvPr/>
        </p:nvSpPr>
        <p:spPr>
          <a:xfrm>
            <a:off x="6742406" y="2912865"/>
            <a:ext cx="5184206" cy="2308324"/>
          </a:xfrm>
          <a:prstGeom prst="rect">
            <a:avLst/>
          </a:prstGeom>
          <a:noFill/>
        </p:spPr>
        <p:txBody>
          <a:bodyPr wrap="square" lIns="91440" tIns="45720" rIns="91440" bIns="45720" rtlCol="0" anchor="t">
            <a:spAutoFit/>
          </a:bodyPr>
          <a:lstStyle/>
          <a:p>
            <a:pPr algn="l"/>
            <a:r>
              <a:rPr lang="en-US" dirty="0">
                <a:latin typeface="Arial"/>
                <a:cs typeface="Arial"/>
              </a:rPr>
              <a:t>Important to assess entire balance system: sensory input, central processing and motor output</a:t>
            </a:r>
          </a:p>
          <a:p>
            <a:pPr marL="285750" indent="-285750">
              <a:buFont typeface="Arial" panose="020B0604020202020204" pitchFamily="34" charset="0"/>
              <a:buChar char="•"/>
            </a:pPr>
            <a:r>
              <a:rPr lang="en-US" dirty="0">
                <a:latin typeface="Arial"/>
                <a:cs typeface="Arial"/>
              </a:rPr>
              <a:t>VORTEQ</a:t>
            </a:r>
            <a:r>
              <a:rPr lang="en-US" baseline="30000" dirty="0">
                <a:cs typeface="Arial"/>
              </a:rPr>
              <a:t>TM</a:t>
            </a:r>
            <a:r>
              <a:rPr lang="en-US" dirty="0">
                <a:latin typeface="Arial"/>
                <a:cs typeface="Arial"/>
              </a:rPr>
              <a:t> Assessments (DVA/GST/</a:t>
            </a:r>
            <a:r>
              <a:rPr lang="en-US" dirty="0" err="1">
                <a:latin typeface="Arial"/>
                <a:cs typeface="Arial"/>
              </a:rPr>
              <a:t>fvHIT</a:t>
            </a:r>
            <a:r>
              <a:rPr lang="en-US" baseline="30000" dirty="0" err="1">
                <a:latin typeface="Arial"/>
                <a:cs typeface="Arial"/>
              </a:rPr>
              <a:t>TM</a:t>
            </a:r>
            <a:r>
              <a:rPr lang="en-US" dirty="0">
                <a:latin typeface="Arial"/>
                <a:cs typeface="Arial"/>
              </a:rPr>
              <a:t>), Virtualis assessments (SOT/CTSIB, MCT, ADT, LOS)</a:t>
            </a: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11" name="Graphic 10" descr="Checkmark with solid fill">
            <a:extLst>
              <a:ext uri="{FF2B5EF4-FFF2-40B4-BE49-F238E27FC236}">
                <a16:creationId xmlns:a16="http://schemas.microsoft.com/office/drawing/2014/main" id="{156C4DFC-4828-B80F-B53D-C680AEDB8B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48" y="2918201"/>
            <a:ext cx="507106" cy="507106"/>
          </a:xfrm>
          <a:prstGeom prst="rect">
            <a:avLst/>
          </a:prstGeom>
        </p:spPr>
      </p:pic>
      <p:sp>
        <p:nvSpPr>
          <p:cNvPr id="13" name="TextBox 12">
            <a:extLst>
              <a:ext uri="{FF2B5EF4-FFF2-40B4-BE49-F238E27FC236}">
                <a16:creationId xmlns:a16="http://schemas.microsoft.com/office/drawing/2014/main" id="{1C557B26-F80F-D9BE-4711-3C56D2BD1CEA}"/>
              </a:ext>
            </a:extLst>
          </p:cNvPr>
          <p:cNvSpPr txBox="1"/>
          <p:nvPr/>
        </p:nvSpPr>
        <p:spPr>
          <a:xfrm>
            <a:off x="330613" y="5909165"/>
            <a:ext cx="5143679" cy="830997"/>
          </a:xfrm>
          <a:prstGeom prst="rect">
            <a:avLst/>
          </a:prstGeom>
          <a:noFill/>
        </p:spPr>
        <p:txBody>
          <a:bodyPr wrap="square" lIns="91440" tIns="45720" rIns="91440" bIns="45720" rtlCol="0" anchor="t">
            <a:spAutoFit/>
          </a:bodyPr>
          <a:lstStyle/>
          <a:p>
            <a:r>
              <a:rPr lang="en-US" sz="1200" dirty="0">
                <a:latin typeface="Arial"/>
                <a:cs typeface="Arial"/>
              </a:rPr>
              <a:t>DVA: Dynamic Visual Acuity, GST: Gaze Stabilization Test, </a:t>
            </a:r>
            <a:r>
              <a:rPr lang="en-US" sz="1200" dirty="0" err="1">
                <a:latin typeface="Arial"/>
                <a:cs typeface="Arial"/>
              </a:rPr>
              <a:t>fvHIT</a:t>
            </a:r>
            <a:r>
              <a:rPr lang="en-US" sz="1200" baseline="30000" dirty="0" err="1">
                <a:latin typeface="Arial"/>
                <a:cs typeface="Arial"/>
              </a:rPr>
              <a:t>TM</a:t>
            </a:r>
            <a:r>
              <a:rPr lang="en-US" sz="1200" baseline="30000" dirty="0">
                <a:latin typeface="Arial"/>
                <a:cs typeface="Arial"/>
              </a:rPr>
              <a:t> </a:t>
            </a:r>
            <a:r>
              <a:rPr lang="en-US" sz="1200" dirty="0">
                <a:latin typeface="Arial"/>
                <a:cs typeface="Arial"/>
              </a:rPr>
              <a:t>: Functional Vision Head Impulse Test, SOT: Sensory Organization Test, CTSIB: Clinical Test of Sensory Interaction on Balance, MCT: Motor Control Test, ADT: Adaptation Test, LOS: Limits of Stability</a:t>
            </a:r>
          </a:p>
        </p:txBody>
      </p:sp>
      <p:sp>
        <p:nvSpPr>
          <p:cNvPr id="14" name="TextBox 13">
            <a:extLst>
              <a:ext uri="{FF2B5EF4-FFF2-40B4-BE49-F238E27FC236}">
                <a16:creationId xmlns:a16="http://schemas.microsoft.com/office/drawing/2014/main" id="{4A809FA1-A287-519C-84F4-FE9EF3000536}"/>
              </a:ext>
            </a:extLst>
          </p:cNvPr>
          <p:cNvSpPr txBox="1"/>
          <p:nvPr/>
        </p:nvSpPr>
        <p:spPr>
          <a:xfrm>
            <a:off x="6808094" y="4648200"/>
            <a:ext cx="4317105" cy="923330"/>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Objective data to initiate and modify customized training programs</a:t>
            </a: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15" name="Graphic 14" descr="Checkmark with solid fill">
            <a:extLst>
              <a:ext uri="{FF2B5EF4-FFF2-40B4-BE49-F238E27FC236}">
                <a16:creationId xmlns:a16="http://schemas.microsoft.com/office/drawing/2014/main" id="{BEB4CB07-5811-5DF5-00F1-7CF0A06344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0768" y="4648200"/>
            <a:ext cx="507106" cy="507106"/>
          </a:xfrm>
          <a:prstGeom prst="rect">
            <a:avLst/>
          </a:prstGeom>
        </p:spPr>
      </p:pic>
      <p:pic>
        <p:nvPicPr>
          <p:cNvPr id="4" name="Picture 3">
            <a:extLst>
              <a:ext uri="{FF2B5EF4-FFF2-40B4-BE49-F238E27FC236}">
                <a16:creationId xmlns:a16="http://schemas.microsoft.com/office/drawing/2014/main" id="{084FB00B-0694-374E-7CF5-09A29C538EB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39" b="96386" l="6000" r="92000">
                        <a14:foregroundMark x1="50000" y1="31325" x2="22667" y2="59639"/>
                        <a14:foregroundMark x1="22667" y1="59639" x2="63333" y2="77108"/>
                        <a14:foregroundMark x1="63333" y1="77108" x2="60667" y2="72892"/>
                        <a14:foregroundMark x1="40667" y1="33735" x2="45333" y2="34337"/>
                        <a14:foregroundMark x1="44476" y1="31928" x2="48667" y2="24699"/>
                        <a14:foregroundMark x1="41333" y1="37349" x2="44476" y2="31928"/>
                        <a14:foregroundMark x1="56731" y1="31730" x2="61704" y2="37952"/>
                        <a14:foregroundMark x1="54000" y1="28313" x2="54555" y2="29007"/>
                        <a14:foregroundMark x1="52667" y1="56627" x2="80000" y2="78313"/>
                        <a14:foregroundMark x1="80000" y1="78313" x2="38000" y2="82530"/>
                        <a14:foregroundMark x1="38000" y1="82530" x2="6000" y2="65060"/>
                        <a14:foregroundMark x1="6000" y1="65060" x2="7333" y2="54819"/>
                        <a14:foregroundMark x1="13333" y1="49398" x2="6000" y2="81928"/>
                        <a14:foregroundMark x1="6000" y1="81928" x2="60000" y2="95783"/>
                        <a14:foregroundMark x1="60000" y1="95783" x2="92000" y2="86747"/>
                        <a14:foregroundMark x1="92000" y1="86747" x2="78667" y2="48193"/>
                        <a14:foregroundMark x1="71305" y1="47852" x2="52667" y2="46988"/>
                        <a14:foregroundMark x1="72278" y1="47897" x2="71521" y2="47862"/>
                        <a14:foregroundMark x1="78667" y1="48193" x2="72794" y2="47921"/>
                        <a14:foregroundMark x1="9333" y1="86747" x2="77333" y2="93976"/>
                        <a14:foregroundMark x1="36000" y1="51807" x2="38000" y2="56024"/>
                        <a14:foregroundMark x1="6667" y1="87349" x2="9333" y2="96386"/>
                        <a14:foregroundMark x1="38667" y1="42771" x2="50992" y2="41445"/>
                        <a14:foregroundMark x1="49938" y1="31899" x2="35333" y2="37349"/>
                        <a14:foregroundMark x1="35333" y1="37349" x2="35333" y2="37349"/>
                        <a14:foregroundMark x1="36774" y1="31928" x2="50466" y2="30413"/>
                        <a14:foregroundMark x1="31333" y1="32530" x2="36774" y2="31928"/>
                        <a14:foregroundMark x1="37333" y1="29518" x2="62000" y2="31928"/>
                        <a14:foregroundMark x1="67333" y1="44578" x2="68667" y2="42771"/>
                        <a14:foregroundMark x1="70667" y1="44578" x2="71333" y2="42771"/>
                        <a14:foregroundMark x1="71333" y1="43373" x2="71333" y2="43373"/>
                        <a14:foregroundMark x1="70667" y1="42771" x2="70667" y2="42771"/>
                        <a14:foregroundMark x1="70667" y1="42771" x2="70667" y2="42771"/>
                        <a14:foregroundMark x1="70667" y1="42169" x2="70667" y2="42169"/>
                        <a14:foregroundMark x1="71333" y1="42169" x2="70667" y2="43976"/>
                        <a14:foregroundMark x1="70667" y1="42169" x2="70000" y2="42771"/>
                        <a14:foregroundMark x1="70000" y1="42771" x2="72000" y2="42771"/>
                        <a14:foregroundMark x1="70000" y1="42771" x2="70000" y2="42771"/>
                        <a14:foregroundMark x1="70000" y1="40964" x2="72000" y2="42771"/>
                        <a14:backgroundMark x1="68667" y1="26506" x2="68000" y2="25904"/>
                        <a14:backgroundMark x1="69237" y1="40187" x2="68667" y2="39157"/>
                        <a14:backgroundMark x1="69761" y1="41134" x2="69545" y2="40744"/>
                        <a14:backgroundMark x1="65953" y1="26701" x2="66667" y2="28313"/>
                        <a14:backgroundMark x1="68667" y1="40361" x2="68667" y2="39759"/>
                        <a14:backgroundMark x1="68000" y1="37952" x2="68000" y2="40276"/>
                        <a14:backgroundMark x1="71333" y1="40964" x2="71333" y2="40964"/>
                        <a14:backgroundMark x1="30000" y1="31928" x2="30000" y2="31928"/>
                      </a14:backgroundRemoval>
                    </a14:imgEffect>
                  </a14:imgLayer>
                </a14:imgProps>
              </a:ext>
            </a:extLst>
          </a:blip>
          <a:stretch>
            <a:fillRect/>
          </a:stretch>
        </p:blipFill>
        <p:spPr>
          <a:xfrm>
            <a:off x="10201810" y="-194247"/>
            <a:ext cx="1428949" cy="1581371"/>
          </a:xfrm>
          <a:prstGeom prst="rect">
            <a:avLst/>
          </a:prstGeom>
        </p:spPr>
      </p:pic>
    </p:spTree>
    <p:extLst>
      <p:ext uri="{BB962C8B-B14F-4D97-AF65-F5344CB8AC3E}">
        <p14:creationId xmlns:p14="http://schemas.microsoft.com/office/powerpoint/2010/main" val="613270589"/>
      </p:ext>
    </p:extLst>
  </p:cSld>
  <p:clrMapOvr>
    <a:masterClrMapping/>
  </p:clrMapOvr>
  <p:transition spd="slow">
    <p:push dir="u"/>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3C074-C49A-DBAE-DF39-B53CFFFE080F}"/>
              </a:ext>
            </a:extLst>
          </p:cNvPr>
          <p:cNvSpPr>
            <a:spLocks noGrp="1"/>
          </p:cNvSpPr>
          <p:nvPr>
            <p:ph type="body" sz="quarter" idx="10"/>
          </p:nvPr>
        </p:nvSpPr>
        <p:spPr/>
        <p:txBody>
          <a:bodyPr/>
          <a:lstStyle/>
          <a:p>
            <a:r>
              <a:rPr lang="en-US"/>
              <a:t>Training: Step 3</a:t>
            </a:r>
          </a:p>
        </p:txBody>
      </p:sp>
      <p:sp>
        <p:nvSpPr>
          <p:cNvPr id="10" name="TextBox 9">
            <a:extLst>
              <a:ext uri="{FF2B5EF4-FFF2-40B4-BE49-F238E27FC236}">
                <a16:creationId xmlns:a16="http://schemas.microsoft.com/office/drawing/2014/main" id="{FDAA404F-70D2-8A64-1BCF-7E3D2C68C6CA}"/>
              </a:ext>
            </a:extLst>
          </p:cNvPr>
          <p:cNvSpPr txBox="1"/>
          <p:nvPr/>
        </p:nvSpPr>
        <p:spPr>
          <a:xfrm>
            <a:off x="6622938" y="2887886"/>
            <a:ext cx="4729274" cy="1477328"/>
          </a:xfrm>
          <a:prstGeom prst="rect">
            <a:avLst/>
          </a:prstGeom>
          <a:noFill/>
        </p:spPr>
        <p:txBody>
          <a:bodyPr wrap="square" lIns="91440" tIns="45720" rIns="91440" bIns="45720" rtlCol="0" anchor="t">
            <a:spAutoFit/>
          </a:bodyPr>
          <a:lstStyle/>
          <a:p>
            <a:pPr algn="l"/>
            <a:r>
              <a:rPr lang="en-US" dirty="0">
                <a:latin typeface="Arial"/>
                <a:cs typeface="Arial"/>
              </a:rPr>
              <a:t>Improve the patient’s daily function, so they do not feel limited by their disorder through adaptation, substitution and habituation strategies</a:t>
            </a:r>
          </a:p>
          <a:p>
            <a:pPr marL="285750" indent="-285750">
              <a:buFont typeface="Arial" panose="020B0604020202020204" pitchFamily="34" charset="0"/>
              <a:buChar char="•"/>
            </a:pPr>
            <a:r>
              <a:rPr lang="en-US" dirty="0" err="1">
                <a:latin typeface="Arial"/>
                <a:cs typeface="Arial"/>
              </a:rPr>
              <a:t>Virtualis</a:t>
            </a:r>
            <a:r>
              <a:rPr lang="en-US" dirty="0">
                <a:latin typeface="Arial"/>
                <a:cs typeface="Arial"/>
              </a:rPr>
              <a:t> virtual reality solutions</a:t>
            </a:r>
            <a:endParaRPr lang="en-US" dirty="0">
              <a:latin typeface="Arial" panose="020B0604020202020204" pitchFamily="34" charset="0"/>
              <a:cs typeface="Arial" panose="020B0604020202020204" pitchFamily="34" charset="0"/>
            </a:endParaRPr>
          </a:p>
        </p:txBody>
      </p:sp>
      <p:pic>
        <p:nvPicPr>
          <p:cNvPr id="11" name="Graphic 10" descr="Checkmark with solid fill">
            <a:extLst>
              <a:ext uri="{FF2B5EF4-FFF2-40B4-BE49-F238E27FC236}">
                <a16:creationId xmlns:a16="http://schemas.microsoft.com/office/drawing/2014/main" id="{18C591DA-8196-AE8C-1E06-7AD625E28E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8292" y="1937374"/>
            <a:ext cx="507106" cy="507106"/>
          </a:xfrm>
          <a:prstGeom prst="rect">
            <a:avLst/>
          </a:prstGeom>
        </p:spPr>
      </p:pic>
      <p:pic>
        <p:nvPicPr>
          <p:cNvPr id="21" name="Picture 20">
            <a:extLst>
              <a:ext uri="{FF2B5EF4-FFF2-40B4-BE49-F238E27FC236}">
                <a16:creationId xmlns:a16="http://schemas.microsoft.com/office/drawing/2014/main" id="{E7CBF3F8-F6A6-A2A9-778E-E2E72ED54950}"/>
              </a:ext>
            </a:extLst>
          </p:cNvPr>
          <p:cNvPicPr>
            <a:picLocks noChangeAspect="1"/>
          </p:cNvPicPr>
          <p:nvPr/>
        </p:nvPicPr>
        <p:blipFill>
          <a:blip r:embed="rId6"/>
          <a:stretch>
            <a:fillRect/>
          </a:stretch>
        </p:blipFill>
        <p:spPr>
          <a:xfrm>
            <a:off x="688087" y="1752600"/>
            <a:ext cx="4038600" cy="3701009"/>
          </a:xfrm>
          <a:prstGeom prst="rect">
            <a:avLst/>
          </a:prstGeom>
        </p:spPr>
      </p:pic>
      <p:sp>
        <p:nvSpPr>
          <p:cNvPr id="24" name="TextBox 23">
            <a:extLst>
              <a:ext uri="{FF2B5EF4-FFF2-40B4-BE49-F238E27FC236}">
                <a16:creationId xmlns:a16="http://schemas.microsoft.com/office/drawing/2014/main" id="{50E67772-4845-0798-C16E-E0A7F67E2FC6}"/>
              </a:ext>
            </a:extLst>
          </p:cNvPr>
          <p:cNvSpPr txBox="1"/>
          <p:nvPr/>
        </p:nvSpPr>
        <p:spPr>
          <a:xfrm>
            <a:off x="6634420" y="1867761"/>
            <a:ext cx="4717792" cy="646331"/>
          </a:xfrm>
          <a:prstGeom prst="rect">
            <a:avLst/>
          </a:prstGeom>
          <a:noFill/>
        </p:spPr>
        <p:txBody>
          <a:bodyPr wrap="square" rtlCol="0">
            <a:spAutoFit/>
          </a:bodyPr>
          <a:lstStyle/>
          <a:p>
            <a:pPr algn="l"/>
            <a:r>
              <a:rPr lang="en-US">
                <a:latin typeface="Arial" panose="020B0604020202020204" pitchFamily="34" charset="0"/>
                <a:cs typeface="Arial" panose="020B0604020202020204" pitchFamily="34" charset="0"/>
              </a:rPr>
              <a:t>Customized to the patient based on diagnostic and assessment results</a:t>
            </a:r>
          </a:p>
        </p:txBody>
      </p:sp>
      <p:pic>
        <p:nvPicPr>
          <p:cNvPr id="25" name="Graphic 24" descr="Checkmark with solid fill">
            <a:extLst>
              <a:ext uri="{FF2B5EF4-FFF2-40B4-BE49-F238E27FC236}">
                <a16:creationId xmlns:a16="http://schemas.microsoft.com/office/drawing/2014/main" id="{7C5D75AB-0154-613D-2C5E-121DE4C625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00714" y="2940365"/>
            <a:ext cx="507106" cy="507106"/>
          </a:xfrm>
          <a:prstGeom prst="rect">
            <a:avLst/>
          </a:prstGeom>
        </p:spPr>
      </p:pic>
      <p:pic>
        <p:nvPicPr>
          <p:cNvPr id="30" name="Graphic 29" descr="Checkmark with solid fill">
            <a:extLst>
              <a:ext uri="{FF2B5EF4-FFF2-40B4-BE49-F238E27FC236}">
                <a16:creationId xmlns:a16="http://schemas.microsoft.com/office/drawing/2014/main" id="{F24A0908-6494-50B4-DD27-0FAA6D3153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5377" y="4529978"/>
            <a:ext cx="507106" cy="507106"/>
          </a:xfrm>
          <a:prstGeom prst="rect">
            <a:avLst/>
          </a:prstGeom>
        </p:spPr>
      </p:pic>
      <p:sp>
        <p:nvSpPr>
          <p:cNvPr id="31" name="TextBox 30">
            <a:extLst>
              <a:ext uri="{FF2B5EF4-FFF2-40B4-BE49-F238E27FC236}">
                <a16:creationId xmlns:a16="http://schemas.microsoft.com/office/drawing/2014/main" id="{E1183D35-C454-92B6-E6BE-539091D021EF}"/>
              </a:ext>
            </a:extLst>
          </p:cNvPr>
          <p:cNvSpPr txBox="1"/>
          <p:nvPr/>
        </p:nvSpPr>
        <p:spPr>
          <a:xfrm>
            <a:off x="6624637" y="4525558"/>
            <a:ext cx="4717792" cy="646331"/>
          </a:xfrm>
          <a:prstGeom prst="rect">
            <a:avLst/>
          </a:prstGeom>
          <a:noFill/>
        </p:spPr>
        <p:txBody>
          <a:bodyPr wrap="square" rtlCol="0">
            <a:spAutoFit/>
          </a:bodyPr>
          <a:lstStyle/>
          <a:p>
            <a:pPr algn="l"/>
            <a:r>
              <a:rPr lang="en-US">
                <a:latin typeface="Arial" panose="020B0604020202020204" pitchFamily="34" charset="0"/>
                <a:cs typeface="Arial" panose="020B0604020202020204" pitchFamily="34" charset="0"/>
              </a:rPr>
              <a:t>Objective data to monitor patient’s response and progress appropriately</a:t>
            </a:r>
          </a:p>
        </p:txBody>
      </p:sp>
      <p:pic>
        <p:nvPicPr>
          <p:cNvPr id="12" name="Picture 11">
            <a:extLst>
              <a:ext uri="{FF2B5EF4-FFF2-40B4-BE49-F238E27FC236}">
                <a16:creationId xmlns:a16="http://schemas.microsoft.com/office/drawing/2014/main" id="{176186EE-0F3D-C325-A6A9-EB9C81026A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28" b="93056" l="4636" r="94040">
                        <a14:foregroundMark x1="75497" y1="46528" x2="14570" y2="56944"/>
                        <a14:foregroundMark x1="14570" y1="56944" x2="64901" y2="93056"/>
                        <a14:foregroundMark x1="64901" y1="93056" x2="74834" y2="52778"/>
                        <a14:foregroundMark x1="11921" y1="39583" x2="20530" y2="87500"/>
                        <a14:foregroundMark x1="20530" y1="87500" x2="32450" y2="75000"/>
                        <a14:foregroundMark x1="73510" y1="85417" x2="88079" y2="45139"/>
                        <a14:foregroundMark x1="88079" y1="45139" x2="74172" y2="81944"/>
                        <a14:foregroundMark x1="74172" y1="81944" x2="74834" y2="85417"/>
                        <a14:foregroundMark x1="85430" y1="89583" x2="35099" y2="91667"/>
                        <a14:foregroundMark x1="35099" y1="91667" x2="4636" y2="64583"/>
                        <a14:foregroundMark x1="4636" y1="64583" x2="14570" y2="80556"/>
                        <a14:foregroundMark x1="84106" y1="81250" x2="88079" y2="71528"/>
                        <a14:foregroundMark x1="90728" y1="38194" x2="94040" y2="85417"/>
                      </a14:backgroundRemoval>
                    </a14:imgEffect>
                  </a14:imgLayer>
                </a14:imgProps>
              </a:ext>
            </a:extLst>
          </a:blip>
          <a:stretch>
            <a:fillRect/>
          </a:stretch>
        </p:blipFill>
        <p:spPr>
          <a:xfrm>
            <a:off x="10247963" y="10549"/>
            <a:ext cx="1438476" cy="1371791"/>
          </a:xfrm>
          <a:prstGeom prst="rect">
            <a:avLst/>
          </a:prstGeom>
        </p:spPr>
      </p:pic>
      <p:sp>
        <p:nvSpPr>
          <p:cNvPr id="4" name="Arrow: Right 3">
            <a:extLst>
              <a:ext uri="{FF2B5EF4-FFF2-40B4-BE49-F238E27FC236}">
                <a16:creationId xmlns:a16="http://schemas.microsoft.com/office/drawing/2014/main" id="{83036B0B-9DA5-5E48-2AB1-157381ADA4E8}"/>
              </a:ext>
            </a:extLst>
          </p:cNvPr>
          <p:cNvSpPr/>
          <p:nvPr/>
        </p:nvSpPr>
        <p:spPr>
          <a:xfrm>
            <a:off x="-12071348" y="5515039"/>
            <a:ext cx="10512425" cy="692212"/>
          </a:xfrm>
          <a:prstGeom prst="rightArrow">
            <a:avLst/>
          </a:prstGeom>
          <a:solidFill>
            <a:srgbClr val="96989A"/>
          </a:solidFill>
          <a:ln>
            <a:solidFill>
              <a:srgbClr val="9698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260425"/>
      </p:ext>
    </p:extLst>
  </p:cSld>
  <p:clrMapOvr>
    <a:masterClrMapping/>
  </p:clrMapOvr>
  <p:transition spd="slow">
    <p:push dir="u"/>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367360-5026-097A-F94B-F4F25D55EBF2}"/>
              </a:ext>
            </a:extLst>
          </p:cNvPr>
          <p:cNvSpPr>
            <a:spLocks noGrp="1"/>
          </p:cNvSpPr>
          <p:nvPr>
            <p:ph type="body" sz="quarter" idx="10"/>
          </p:nvPr>
        </p:nvSpPr>
        <p:spPr/>
        <p:txBody>
          <a:bodyPr/>
          <a:lstStyle/>
          <a:p>
            <a:r>
              <a:rPr lang="en-US"/>
              <a:t>(re)Assess: Step 4</a:t>
            </a:r>
          </a:p>
        </p:txBody>
      </p:sp>
      <p:sp>
        <p:nvSpPr>
          <p:cNvPr id="7" name="TextBox 6">
            <a:extLst>
              <a:ext uri="{FF2B5EF4-FFF2-40B4-BE49-F238E27FC236}">
                <a16:creationId xmlns:a16="http://schemas.microsoft.com/office/drawing/2014/main" id="{A66EB5C2-FE5C-E5D0-C870-26BF13C4D065}"/>
              </a:ext>
            </a:extLst>
          </p:cNvPr>
          <p:cNvSpPr txBox="1"/>
          <p:nvPr/>
        </p:nvSpPr>
        <p:spPr>
          <a:xfrm>
            <a:off x="782428" y="1869653"/>
            <a:ext cx="10876172" cy="923330"/>
          </a:xfrm>
          <a:prstGeom prst="rect">
            <a:avLst/>
          </a:prstGeom>
          <a:noFill/>
        </p:spPr>
        <p:txBody>
          <a:bodyPr wrap="square" lIns="91440" tIns="45720" rIns="91440" bIns="45720" rtlCol="0" anchor="t">
            <a:spAutoFit/>
          </a:bodyPr>
          <a:lstStyle/>
          <a:p>
            <a:pPr algn="l"/>
            <a:r>
              <a:rPr lang="en-US" dirty="0">
                <a:solidFill>
                  <a:schemeClr val="bg1"/>
                </a:solidFill>
                <a:latin typeface="Arial"/>
                <a:cs typeface="Arial"/>
              </a:rPr>
              <a:t>The DATA model is dynamic, requiring clinicians to reassess the patient’s status during and after training</a:t>
            </a:r>
          </a:p>
          <a:p>
            <a:pPr marL="742950" lvl="1" indent="-285750">
              <a:buFont typeface="Arial" panose="020B0604020202020204" pitchFamily="34" charset="0"/>
              <a:buChar char="•"/>
            </a:pPr>
            <a:r>
              <a:rPr lang="en-US" dirty="0">
                <a:solidFill>
                  <a:schemeClr val="bg1"/>
                </a:solidFill>
                <a:latin typeface="Arial"/>
                <a:cs typeface="Arial"/>
              </a:rPr>
              <a:t>May involve returning to Step 1 (diagnose) and/or Step 2 (assess) depending on the patient</a:t>
            </a:r>
          </a:p>
          <a:p>
            <a:pPr marL="742950" lvl="1" indent="-285750">
              <a:buFont typeface="Arial" panose="020B0604020202020204" pitchFamily="34" charset="0"/>
              <a:buChar char="•"/>
            </a:pPr>
            <a:r>
              <a:rPr lang="en-US" dirty="0">
                <a:solidFill>
                  <a:schemeClr val="bg1"/>
                </a:solidFill>
                <a:latin typeface="Arial"/>
                <a:cs typeface="Arial"/>
              </a:rPr>
              <a:t>Objective data plus the patient’s subjective report leads to a stronger argument for discharge</a:t>
            </a:r>
          </a:p>
        </p:txBody>
      </p:sp>
      <p:grpSp>
        <p:nvGrpSpPr>
          <p:cNvPr id="9" name="Group 8">
            <a:extLst>
              <a:ext uri="{FF2B5EF4-FFF2-40B4-BE49-F238E27FC236}">
                <a16:creationId xmlns:a16="http://schemas.microsoft.com/office/drawing/2014/main" id="{DBCD81E2-BF4A-1613-9B59-F4C72415B6B8}"/>
              </a:ext>
            </a:extLst>
          </p:cNvPr>
          <p:cNvGrpSpPr/>
          <p:nvPr/>
        </p:nvGrpSpPr>
        <p:grpSpPr>
          <a:xfrm>
            <a:off x="860946" y="4019107"/>
            <a:ext cx="10476728" cy="1602606"/>
            <a:chOff x="2016365" y="6642447"/>
            <a:chExt cx="31265951" cy="2372094"/>
          </a:xfrm>
          <a:solidFill>
            <a:schemeClr val="bg1">
              <a:lumMod val="65000"/>
              <a:alpha val="15000"/>
            </a:schemeClr>
          </a:solidFill>
        </p:grpSpPr>
        <p:sp>
          <p:nvSpPr>
            <p:cNvPr id="10" name="Rectangle 9">
              <a:extLst>
                <a:ext uri="{FF2B5EF4-FFF2-40B4-BE49-F238E27FC236}">
                  <a16:creationId xmlns:a16="http://schemas.microsoft.com/office/drawing/2014/main" id="{790C1C07-0029-BEDC-7C67-75E147FAAFE6}"/>
                </a:ext>
              </a:extLst>
            </p:cNvPr>
            <p:cNvSpPr/>
            <p:nvPr/>
          </p:nvSpPr>
          <p:spPr>
            <a:xfrm>
              <a:off x="2016365" y="7260995"/>
              <a:ext cx="455864" cy="1742328"/>
            </a:xfrm>
            <a:prstGeom prst="rect">
              <a:avLst/>
            </a:prstGeom>
            <a:solidFill>
              <a:srgbClr val="C0E0D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0D787497-DEE7-190A-0BB3-48EAF4CE8FF3}"/>
                </a:ext>
              </a:extLst>
            </p:cNvPr>
            <p:cNvSpPr/>
            <p:nvPr/>
          </p:nvSpPr>
          <p:spPr>
            <a:xfrm>
              <a:off x="2538304" y="7832358"/>
              <a:ext cx="408673"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B9C4D192-2DBA-7EC9-6B2C-D23BA2771819}"/>
                </a:ext>
              </a:extLst>
            </p:cNvPr>
            <p:cNvSpPr/>
            <p:nvPr/>
          </p:nvSpPr>
          <p:spPr>
            <a:xfrm>
              <a:off x="3060238" y="7249779"/>
              <a:ext cx="408673" cy="175354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869463F2-6B75-0BF5-EA79-AC24C4770E38}"/>
                </a:ext>
              </a:extLst>
            </p:cNvPr>
            <p:cNvSpPr/>
            <p:nvPr/>
          </p:nvSpPr>
          <p:spPr>
            <a:xfrm>
              <a:off x="3582174" y="7260995"/>
              <a:ext cx="405937" cy="174232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59284299-AD66-9D38-CDD4-0F779BAD9CE9}"/>
                </a:ext>
              </a:extLst>
            </p:cNvPr>
            <p:cNvSpPr/>
            <p:nvPr/>
          </p:nvSpPr>
          <p:spPr>
            <a:xfrm>
              <a:off x="4104109" y="7260995"/>
              <a:ext cx="361476" cy="174232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B2505B22-9F55-29A1-0D25-4FFB19D632F3}"/>
                </a:ext>
              </a:extLst>
            </p:cNvPr>
            <p:cNvSpPr/>
            <p:nvPr/>
          </p:nvSpPr>
          <p:spPr>
            <a:xfrm>
              <a:off x="4626045" y="7832358"/>
              <a:ext cx="408673"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361DA332-9496-3323-D21F-2E5EBAAC433B}"/>
                </a:ext>
              </a:extLst>
            </p:cNvPr>
            <p:cNvSpPr/>
            <p:nvPr/>
          </p:nvSpPr>
          <p:spPr>
            <a:xfrm>
              <a:off x="5147981" y="7249779"/>
              <a:ext cx="408673" cy="175354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E3E921AC-CD82-D108-95E2-425F1DC46FFA}"/>
                </a:ext>
              </a:extLst>
            </p:cNvPr>
            <p:cNvSpPr/>
            <p:nvPr/>
          </p:nvSpPr>
          <p:spPr>
            <a:xfrm>
              <a:off x="5669916"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A103442B-8860-77CF-693D-FD326A639874}"/>
                </a:ext>
              </a:extLst>
            </p:cNvPr>
            <p:cNvSpPr/>
            <p:nvPr/>
          </p:nvSpPr>
          <p:spPr>
            <a:xfrm>
              <a:off x="6191852" y="6983199"/>
              <a:ext cx="408673" cy="20201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760C8B59-5EA8-9E9C-5DA8-4FD14A248A14}"/>
                </a:ext>
              </a:extLst>
            </p:cNvPr>
            <p:cNvSpPr/>
            <p:nvPr/>
          </p:nvSpPr>
          <p:spPr>
            <a:xfrm>
              <a:off x="6713786" y="6865730"/>
              <a:ext cx="487725" cy="213759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369D11FB-A8BB-D452-DDEA-B598A31086B1}"/>
                </a:ext>
              </a:extLst>
            </p:cNvPr>
            <p:cNvSpPr/>
            <p:nvPr/>
          </p:nvSpPr>
          <p:spPr>
            <a:xfrm>
              <a:off x="7232984" y="8640102"/>
              <a:ext cx="411410" cy="3632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AC60B4C2-DEA8-71D3-14FD-A2ADAED66535}"/>
                </a:ext>
              </a:extLst>
            </p:cNvPr>
            <p:cNvSpPr/>
            <p:nvPr/>
          </p:nvSpPr>
          <p:spPr>
            <a:xfrm>
              <a:off x="7786200" y="8447865"/>
              <a:ext cx="380128" cy="5554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4B163140-8537-D4CC-B969-27A22F86AED6}"/>
                </a:ext>
              </a:extLst>
            </p:cNvPr>
            <p:cNvSpPr/>
            <p:nvPr/>
          </p:nvSpPr>
          <p:spPr>
            <a:xfrm>
              <a:off x="8276856" y="8137768"/>
              <a:ext cx="411410" cy="8655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704D97E0-E4F7-72E2-05D7-1C54E90B99F5}"/>
                </a:ext>
              </a:extLst>
            </p:cNvPr>
            <p:cNvSpPr/>
            <p:nvPr/>
          </p:nvSpPr>
          <p:spPr>
            <a:xfrm>
              <a:off x="8736842" y="8137768"/>
              <a:ext cx="521934" cy="8655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510F7D9D-A528-A6A2-EA4A-E64F2A3096C3}"/>
                </a:ext>
              </a:extLst>
            </p:cNvPr>
            <p:cNvSpPr/>
            <p:nvPr/>
          </p:nvSpPr>
          <p:spPr>
            <a:xfrm>
              <a:off x="9323464" y="8072555"/>
              <a:ext cx="380125" cy="9307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D7049DFD-C754-95E8-7B4B-253F7E8C25AF}"/>
                </a:ext>
              </a:extLst>
            </p:cNvPr>
            <p:cNvSpPr/>
            <p:nvPr/>
          </p:nvSpPr>
          <p:spPr>
            <a:xfrm>
              <a:off x="9750763" y="7627388"/>
              <a:ext cx="503309" cy="13759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FD1F2349-2D44-9E09-DB23-330454C6EA5A}"/>
                </a:ext>
              </a:extLst>
            </p:cNvPr>
            <p:cNvSpPr/>
            <p:nvPr/>
          </p:nvSpPr>
          <p:spPr>
            <a:xfrm>
              <a:off x="10367335" y="7249779"/>
              <a:ext cx="408673" cy="175354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991B77EA-F0CC-D31C-FF1C-0C5FE279D7F1}"/>
                </a:ext>
              </a:extLst>
            </p:cNvPr>
            <p:cNvSpPr/>
            <p:nvPr/>
          </p:nvSpPr>
          <p:spPr>
            <a:xfrm>
              <a:off x="10889270"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E9D601EE-324F-8C16-6141-D12422D2F21A}"/>
                </a:ext>
              </a:extLst>
            </p:cNvPr>
            <p:cNvSpPr/>
            <p:nvPr/>
          </p:nvSpPr>
          <p:spPr>
            <a:xfrm>
              <a:off x="11411206" y="8252704"/>
              <a:ext cx="408673" cy="75061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9D207DED-A9F0-E6D5-70D9-4A17B1380871}"/>
                </a:ext>
              </a:extLst>
            </p:cNvPr>
            <p:cNvSpPr/>
            <p:nvPr/>
          </p:nvSpPr>
          <p:spPr>
            <a:xfrm>
              <a:off x="11933142" y="7967469"/>
              <a:ext cx="408673" cy="10358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B952370B-0065-C3DA-3472-B563DCC49064}"/>
                </a:ext>
              </a:extLst>
            </p:cNvPr>
            <p:cNvSpPr/>
            <p:nvPr/>
          </p:nvSpPr>
          <p:spPr>
            <a:xfrm>
              <a:off x="12455076" y="8447866"/>
              <a:ext cx="408673" cy="5554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C3E1267E-6292-77BD-FDA3-29A08EDCFFB7}"/>
                </a:ext>
              </a:extLst>
            </p:cNvPr>
            <p:cNvSpPr/>
            <p:nvPr/>
          </p:nvSpPr>
          <p:spPr>
            <a:xfrm>
              <a:off x="12977012" y="7442037"/>
              <a:ext cx="408673" cy="156128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791F2106-ED04-5F43-06D8-683FAA556E62}"/>
                </a:ext>
              </a:extLst>
            </p:cNvPr>
            <p:cNvSpPr/>
            <p:nvPr/>
          </p:nvSpPr>
          <p:spPr>
            <a:xfrm>
              <a:off x="13498947" y="7967469"/>
              <a:ext cx="408673" cy="10358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62B3B6C6-FE7D-C7EE-A9BB-C83A8EEBE6D8}"/>
                </a:ext>
              </a:extLst>
            </p:cNvPr>
            <p:cNvSpPr/>
            <p:nvPr/>
          </p:nvSpPr>
          <p:spPr>
            <a:xfrm>
              <a:off x="14020882"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B96D428E-6E34-A7F1-F68E-16D1E4DA8C30}"/>
                </a:ext>
              </a:extLst>
            </p:cNvPr>
            <p:cNvSpPr/>
            <p:nvPr/>
          </p:nvSpPr>
          <p:spPr>
            <a:xfrm>
              <a:off x="14542818" y="8252704"/>
              <a:ext cx="408673" cy="75061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AD1355C-86ED-DEA9-C51B-6EDEED310449}"/>
                </a:ext>
              </a:extLst>
            </p:cNvPr>
            <p:cNvSpPr/>
            <p:nvPr/>
          </p:nvSpPr>
          <p:spPr>
            <a:xfrm>
              <a:off x="15064753" y="7832358"/>
              <a:ext cx="408673"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F1CFCD2B-F72F-C463-9AA5-386F061DD070}"/>
                </a:ext>
              </a:extLst>
            </p:cNvPr>
            <p:cNvSpPr/>
            <p:nvPr/>
          </p:nvSpPr>
          <p:spPr>
            <a:xfrm>
              <a:off x="15586689" y="7627386"/>
              <a:ext cx="358737" cy="13759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A2C25E13-E3DE-A8EF-2780-1FABB921ED7A}"/>
                </a:ext>
              </a:extLst>
            </p:cNvPr>
            <p:cNvSpPr/>
            <p:nvPr/>
          </p:nvSpPr>
          <p:spPr>
            <a:xfrm>
              <a:off x="16108624"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F96A5552-2565-61FC-2B84-461769794B5E}"/>
                </a:ext>
              </a:extLst>
            </p:cNvPr>
            <p:cNvSpPr/>
            <p:nvPr/>
          </p:nvSpPr>
          <p:spPr>
            <a:xfrm>
              <a:off x="16630559" y="8252704"/>
              <a:ext cx="408673" cy="75061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A1BDDF40-7E4E-CE47-8295-6EA5BA57C2EF}"/>
                </a:ext>
              </a:extLst>
            </p:cNvPr>
            <p:cNvSpPr/>
            <p:nvPr/>
          </p:nvSpPr>
          <p:spPr>
            <a:xfrm>
              <a:off x="17152495" y="7627386"/>
              <a:ext cx="393731" cy="137593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Rectangle 39">
              <a:extLst>
                <a:ext uri="{FF2B5EF4-FFF2-40B4-BE49-F238E27FC236}">
                  <a16:creationId xmlns:a16="http://schemas.microsoft.com/office/drawing/2014/main" id="{EBF34837-BAF3-0B51-89CB-7C6745E17946}"/>
                </a:ext>
              </a:extLst>
            </p:cNvPr>
            <p:cNvSpPr/>
            <p:nvPr/>
          </p:nvSpPr>
          <p:spPr>
            <a:xfrm>
              <a:off x="17671693" y="7442038"/>
              <a:ext cx="408672" cy="156128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1" name="Rectangle 40">
              <a:extLst>
                <a:ext uri="{FF2B5EF4-FFF2-40B4-BE49-F238E27FC236}">
                  <a16:creationId xmlns:a16="http://schemas.microsoft.com/office/drawing/2014/main" id="{95BEECE4-783A-D4B9-9545-C50DE4E8FDDA}"/>
                </a:ext>
              </a:extLst>
            </p:cNvPr>
            <p:cNvSpPr/>
            <p:nvPr/>
          </p:nvSpPr>
          <p:spPr>
            <a:xfrm>
              <a:off x="18193630" y="7832358"/>
              <a:ext cx="408672"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6ECF61A6-9D59-3C37-9855-F02DB127F55E}"/>
                </a:ext>
              </a:extLst>
            </p:cNvPr>
            <p:cNvSpPr/>
            <p:nvPr/>
          </p:nvSpPr>
          <p:spPr>
            <a:xfrm>
              <a:off x="18715562" y="7967468"/>
              <a:ext cx="396473" cy="103585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3" name="Rectangle 42">
              <a:extLst>
                <a:ext uri="{FF2B5EF4-FFF2-40B4-BE49-F238E27FC236}">
                  <a16:creationId xmlns:a16="http://schemas.microsoft.com/office/drawing/2014/main" id="{382EA7F3-83D6-E41D-FD39-428F182DC629}"/>
                </a:ext>
              </a:extLst>
            </p:cNvPr>
            <p:cNvSpPr/>
            <p:nvPr/>
          </p:nvSpPr>
          <p:spPr>
            <a:xfrm>
              <a:off x="19237499" y="8072557"/>
              <a:ext cx="408673" cy="93076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4" name="Rectangle 43">
              <a:extLst>
                <a:ext uri="{FF2B5EF4-FFF2-40B4-BE49-F238E27FC236}">
                  <a16:creationId xmlns:a16="http://schemas.microsoft.com/office/drawing/2014/main" id="{EB2A5424-9678-B580-1D11-BAA0D7B12162}"/>
                </a:ext>
              </a:extLst>
            </p:cNvPr>
            <p:cNvSpPr/>
            <p:nvPr/>
          </p:nvSpPr>
          <p:spPr>
            <a:xfrm>
              <a:off x="19756700" y="7968231"/>
              <a:ext cx="411410" cy="10350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5" name="Rectangle 44">
              <a:extLst>
                <a:ext uri="{FF2B5EF4-FFF2-40B4-BE49-F238E27FC236}">
                  <a16:creationId xmlns:a16="http://schemas.microsoft.com/office/drawing/2014/main" id="{DCD7389F-72B7-6FBA-A963-B8D53D7C4981}"/>
                </a:ext>
              </a:extLst>
            </p:cNvPr>
            <p:cNvSpPr/>
            <p:nvPr/>
          </p:nvSpPr>
          <p:spPr>
            <a:xfrm>
              <a:off x="20281370" y="7832358"/>
              <a:ext cx="408673"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6" name="Rectangle 45">
              <a:extLst>
                <a:ext uri="{FF2B5EF4-FFF2-40B4-BE49-F238E27FC236}">
                  <a16:creationId xmlns:a16="http://schemas.microsoft.com/office/drawing/2014/main" id="{C9596244-1A03-01E3-76E5-8BA877657687}"/>
                </a:ext>
              </a:extLst>
            </p:cNvPr>
            <p:cNvSpPr/>
            <p:nvPr/>
          </p:nvSpPr>
          <p:spPr>
            <a:xfrm>
              <a:off x="20803305" y="7832359"/>
              <a:ext cx="332925" cy="117096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7" name="Rectangle 46">
              <a:extLst>
                <a:ext uri="{FF2B5EF4-FFF2-40B4-BE49-F238E27FC236}">
                  <a16:creationId xmlns:a16="http://schemas.microsoft.com/office/drawing/2014/main" id="{CFE7A2B9-AB92-4B77-2D8A-3B613769D263}"/>
                </a:ext>
              </a:extLst>
            </p:cNvPr>
            <p:cNvSpPr/>
            <p:nvPr/>
          </p:nvSpPr>
          <p:spPr>
            <a:xfrm>
              <a:off x="21325241"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ectangle 47">
              <a:extLst>
                <a:ext uri="{FF2B5EF4-FFF2-40B4-BE49-F238E27FC236}">
                  <a16:creationId xmlns:a16="http://schemas.microsoft.com/office/drawing/2014/main" id="{26B3BD8E-334E-6983-5B3C-1066681CC50D}"/>
                </a:ext>
              </a:extLst>
            </p:cNvPr>
            <p:cNvSpPr/>
            <p:nvPr/>
          </p:nvSpPr>
          <p:spPr>
            <a:xfrm>
              <a:off x="21847177" y="8252704"/>
              <a:ext cx="408673" cy="75061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9" name="Rectangle 48">
              <a:extLst>
                <a:ext uri="{FF2B5EF4-FFF2-40B4-BE49-F238E27FC236}">
                  <a16:creationId xmlns:a16="http://schemas.microsoft.com/office/drawing/2014/main" id="{2F7C1441-A261-7218-5545-5E7E264E6291}"/>
                </a:ext>
              </a:extLst>
            </p:cNvPr>
            <p:cNvSpPr/>
            <p:nvPr/>
          </p:nvSpPr>
          <p:spPr>
            <a:xfrm>
              <a:off x="22369113" y="7967469"/>
              <a:ext cx="408673" cy="10358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0" name="Rectangle 49">
              <a:extLst>
                <a:ext uri="{FF2B5EF4-FFF2-40B4-BE49-F238E27FC236}">
                  <a16:creationId xmlns:a16="http://schemas.microsoft.com/office/drawing/2014/main" id="{470AE16E-8C2E-369E-67E5-31CFFA2DEFE5}"/>
                </a:ext>
              </a:extLst>
            </p:cNvPr>
            <p:cNvSpPr/>
            <p:nvPr/>
          </p:nvSpPr>
          <p:spPr>
            <a:xfrm>
              <a:off x="22891047" y="8447866"/>
              <a:ext cx="408673" cy="5554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1" name="Rectangle 50">
              <a:extLst>
                <a:ext uri="{FF2B5EF4-FFF2-40B4-BE49-F238E27FC236}">
                  <a16:creationId xmlns:a16="http://schemas.microsoft.com/office/drawing/2014/main" id="{7B9B3A82-ABC6-168F-42FD-28889BFDA5AF}"/>
                </a:ext>
              </a:extLst>
            </p:cNvPr>
            <p:cNvSpPr/>
            <p:nvPr/>
          </p:nvSpPr>
          <p:spPr>
            <a:xfrm>
              <a:off x="23412983" y="7832359"/>
              <a:ext cx="408667" cy="117096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7DDD2ACB-DC08-0130-E46C-F0258F353E39}"/>
                </a:ext>
              </a:extLst>
            </p:cNvPr>
            <p:cNvSpPr/>
            <p:nvPr/>
          </p:nvSpPr>
          <p:spPr>
            <a:xfrm>
              <a:off x="23934918" y="7967469"/>
              <a:ext cx="408673" cy="10358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3" name="Rectangle 52">
              <a:extLst>
                <a:ext uri="{FF2B5EF4-FFF2-40B4-BE49-F238E27FC236}">
                  <a16:creationId xmlns:a16="http://schemas.microsoft.com/office/drawing/2014/main" id="{C2B34C8D-39FA-D9D8-E96E-A341CF4EDBA2}"/>
                </a:ext>
              </a:extLst>
            </p:cNvPr>
            <p:cNvSpPr/>
            <p:nvPr/>
          </p:nvSpPr>
          <p:spPr>
            <a:xfrm>
              <a:off x="24456854"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4" name="Rectangle 53">
              <a:extLst>
                <a:ext uri="{FF2B5EF4-FFF2-40B4-BE49-F238E27FC236}">
                  <a16:creationId xmlns:a16="http://schemas.microsoft.com/office/drawing/2014/main" id="{60EECB15-DED2-B95D-1DD6-05DC36B4A423}"/>
                </a:ext>
              </a:extLst>
            </p:cNvPr>
            <p:cNvSpPr/>
            <p:nvPr/>
          </p:nvSpPr>
          <p:spPr>
            <a:xfrm>
              <a:off x="24978790" y="7260995"/>
              <a:ext cx="380122" cy="17423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5" name="Rectangle 54">
              <a:extLst>
                <a:ext uri="{FF2B5EF4-FFF2-40B4-BE49-F238E27FC236}">
                  <a16:creationId xmlns:a16="http://schemas.microsoft.com/office/drawing/2014/main" id="{AD651B71-2CDF-A2C6-C0C9-2290E5BD0EC7}"/>
                </a:ext>
              </a:extLst>
            </p:cNvPr>
            <p:cNvSpPr/>
            <p:nvPr/>
          </p:nvSpPr>
          <p:spPr>
            <a:xfrm>
              <a:off x="25547923" y="7260995"/>
              <a:ext cx="380122" cy="175354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6" name="Rectangle 55">
              <a:extLst>
                <a:ext uri="{FF2B5EF4-FFF2-40B4-BE49-F238E27FC236}">
                  <a16:creationId xmlns:a16="http://schemas.microsoft.com/office/drawing/2014/main" id="{2A7B5CFE-A521-377F-10DF-5B27A46813A3}"/>
                </a:ext>
              </a:extLst>
            </p:cNvPr>
            <p:cNvSpPr/>
            <p:nvPr/>
          </p:nvSpPr>
          <p:spPr>
            <a:xfrm>
              <a:off x="25990809" y="7138982"/>
              <a:ext cx="440528" cy="186434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7" name="Rectangle 56">
              <a:extLst>
                <a:ext uri="{FF2B5EF4-FFF2-40B4-BE49-F238E27FC236}">
                  <a16:creationId xmlns:a16="http://schemas.microsoft.com/office/drawing/2014/main" id="{B31AE024-448A-F2EA-44F4-077FE907CDFA}"/>
                </a:ext>
              </a:extLst>
            </p:cNvPr>
            <p:cNvSpPr/>
            <p:nvPr/>
          </p:nvSpPr>
          <p:spPr>
            <a:xfrm>
              <a:off x="26544595" y="7138981"/>
              <a:ext cx="380125" cy="18643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8" name="Rectangle 57">
              <a:extLst>
                <a:ext uri="{FF2B5EF4-FFF2-40B4-BE49-F238E27FC236}">
                  <a16:creationId xmlns:a16="http://schemas.microsoft.com/office/drawing/2014/main" id="{0D54EADB-4ED6-3CAC-749D-058E1E9DD9FC}"/>
                </a:ext>
              </a:extLst>
            </p:cNvPr>
            <p:cNvSpPr/>
            <p:nvPr/>
          </p:nvSpPr>
          <p:spPr>
            <a:xfrm>
              <a:off x="27066530" y="6865729"/>
              <a:ext cx="408670" cy="213759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9" name="Rectangle 58">
              <a:extLst>
                <a:ext uri="{FF2B5EF4-FFF2-40B4-BE49-F238E27FC236}">
                  <a16:creationId xmlns:a16="http://schemas.microsoft.com/office/drawing/2014/main" id="{913DF319-119F-CB96-AD67-3EF48098D36D}"/>
                </a:ext>
              </a:extLst>
            </p:cNvPr>
            <p:cNvSpPr/>
            <p:nvPr/>
          </p:nvSpPr>
          <p:spPr>
            <a:xfrm>
              <a:off x="27588467" y="6642447"/>
              <a:ext cx="380122" cy="2360877"/>
            </a:xfrm>
            <a:prstGeom prst="rect">
              <a:avLst/>
            </a:prstGeom>
            <a:solidFill>
              <a:srgbClr val="00B0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511FCAEE-7674-1DF0-33E8-A24082383EEB}"/>
                </a:ext>
              </a:extLst>
            </p:cNvPr>
            <p:cNvSpPr/>
            <p:nvPr/>
          </p:nvSpPr>
          <p:spPr>
            <a:xfrm>
              <a:off x="28110401" y="6642447"/>
              <a:ext cx="380122" cy="236087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1" name="Rectangle 60">
              <a:extLst>
                <a:ext uri="{FF2B5EF4-FFF2-40B4-BE49-F238E27FC236}">
                  <a16:creationId xmlns:a16="http://schemas.microsoft.com/office/drawing/2014/main" id="{85D3130C-3B13-F2DB-B539-BA806FAE7608}"/>
                </a:ext>
              </a:extLst>
            </p:cNvPr>
            <p:cNvSpPr/>
            <p:nvPr/>
          </p:nvSpPr>
          <p:spPr>
            <a:xfrm>
              <a:off x="28632336" y="6642447"/>
              <a:ext cx="380122"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2" name="Rectangle 61">
              <a:extLst>
                <a:ext uri="{FF2B5EF4-FFF2-40B4-BE49-F238E27FC236}">
                  <a16:creationId xmlns:a16="http://schemas.microsoft.com/office/drawing/2014/main" id="{DA08B4BD-5C53-7547-8B8F-CF14FBD29812}"/>
                </a:ext>
              </a:extLst>
            </p:cNvPr>
            <p:cNvSpPr/>
            <p:nvPr/>
          </p:nvSpPr>
          <p:spPr>
            <a:xfrm>
              <a:off x="29154270" y="6642447"/>
              <a:ext cx="380122"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3" name="Rectangle 62">
              <a:extLst>
                <a:ext uri="{FF2B5EF4-FFF2-40B4-BE49-F238E27FC236}">
                  <a16:creationId xmlns:a16="http://schemas.microsoft.com/office/drawing/2014/main" id="{97AFC9C3-3E49-18C9-D80F-992CC52F6AFE}"/>
                </a:ext>
              </a:extLst>
            </p:cNvPr>
            <p:cNvSpPr/>
            <p:nvPr/>
          </p:nvSpPr>
          <p:spPr>
            <a:xfrm>
              <a:off x="29676207" y="6642447"/>
              <a:ext cx="380122"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4" name="Rectangle 63">
              <a:extLst>
                <a:ext uri="{FF2B5EF4-FFF2-40B4-BE49-F238E27FC236}">
                  <a16:creationId xmlns:a16="http://schemas.microsoft.com/office/drawing/2014/main" id="{AF1E4F48-FA9F-D21B-A66F-70EB90063082}"/>
                </a:ext>
              </a:extLst>
            </p:cNvPr>
            <p:cNvSpPr/>
            <p:nvPr/>
          </p:nvSpPr>
          <p:spPr>
            <a:xfrm>
              <a:off x="30198142" y="6642447"/>
              <a:ext cx="380122"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5" name="Rectangle 64">
              <a:extLst>
                <a:ext uri="{FF2B5EF4-FFF2-40B4-BE49-F238E27FC236}">
                  <a16:creationId xmlns:a16="http://schemas.microsoft.com/office/drawing/2014/main" id="{69F3C915-D232-A66D-C7ED-F91381C1E144}"/>
                </a:ext>
              </a:extLst>
            </p:cNvPr>
            <p:cNvSpPr/>
            <p:nvPr/>
          </p:nvSpPr>
          <p:spPr>
            <a:xfrm>
              <a:off x="30720079" y="6752611"/>
              <a:ext cx="408670" cy="22507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6" name="Rectangle 65">
              <a:extLst>
                <a:ext uri="{FF2B5EF4-FFF2-40B4-BE49-F238E27FC236}">
                  <a16:creationId xmlns:a16="http://schemas.microsoft.com/office/drawing/2014/main" id="{06A209B7-29C5-0EDB-DE51-B1FE7043E36C}"/>
                </a:ext>
              </a:extLst>
            </p:cNvPr>
            <p:cNvSpPr/>
            <p:nvPr/>
          </p:nvSpPr>
          <p:spPr>
            <a:xfrm>
              <a:off x="31242014" y="6642447"/>
              <a:ext cx="408670"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E2999BA8-1528-33DB-7F8A-34131A20910E}"/>
                </a:ext>
              </a:extLst>
            </p:cNvPr>
            <p:cNvSpPr/>
            <p:nvPr/>
          </p:nvSpPr>
          <p:spPr>
            <a:xfrm>
              <a:off x="31763948" y="6642447"/>
              <a:ext cx="408670"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8" name="Rectangle 67">
              <a:extLst>
                <a:ext uri="{FF2B5EF4-FFF2-40B4-BE49-F238E27FC236}">
                  <a16:creationId xmlns:a16="http://schemas.microsoft.com/office/drawing/2014/main" id="{4E699427-7BF9-9EE6-864E-5D25782FBB55}"/>
                </a:ext>
              </a:extLst>
            </p:cNvPr>
            <p:cNvSpPr/>
            <p:nvPr/>
          </p:nvSpPr>
          <p:spPr>
            <a:xfrm>
              <a:off x="32285885" y="6642447"/>
              <a:ext cx="408670"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9" name="Rectangle 68">
              <a:extLst>
                <a:ext uri="{FF2B5EF4-FFF2-40B4-BE49-F238E27FC236}">
                  <a16:creationId xmlns:a16="http://schemas.microsoft.com/office/drawing/2014/main" id="{BF6CF0B8-5B0B-B85B-9A99-99D79EF44E81}"/>
                </a:ext>
              </a:extLst>
            </p:cNvPr>
            <p:cNvSpPr/>
            <p:nvPr/>
          </p:nvSpPr>
          <p:spPr>
            <a:xfrm>
              <a:off x="32807817" y="6642447"/>
              <a:ext cx="474499"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94" name="Freeform: Shape 93">
            <a:extLst>
              <a:ext uri="{FF2B5EF4-FFF2-40B4-BE49-F238E27FC236}">
                <a16:creationId xmlns:a16="http://schemas.microsoft.com/office/drawing/2014/main" id="{2CBE64AF-FEC4-F418-62CD-3068C1D71E6B}"/>
              </a:ext>
            </a:extLst>
          </p:cNvPr>
          <p:cNvSpPr/>
          <p:nvPr/>
        </p:nvSpPr>
        <p:spPr>
          <a:xfrm>
            <a:off x="860945" y="2995022"/>
            <a:ext cx="10120323" cy="1595028"/>
          </a:xfrm>
          <a:custGeom>
            <a:avLst/>
            <a:gdLst>
              <a:gd name="connsiteX0" fmla="*/ 0 w 10550769"/>
              <a:gd name="connsiteY0" fmla="*/ 1708781 h 2071447"/>
              <a:gd name="connsiteX1" fmla="*/ 1664677 w 10550769"/>
              <a:gd name="connsiteY1" fmla="*/ 1966689 h 2071447"/>
              <a:gd name="connsiteX2" fmla="*/ 2485292 w 10550769"/>
              <a:gd name="connsiteY2" fmla="*/ 184781 h 2071447"/>
              <a:gd name="connsiteX3" fmla="*/ 4173415 w 10550769"/>
              <a:gd name="connsiteY3" fmla="*/ 958504 h 2071447"/>
              <a:gd name="connsiteX4" fmla="*/ 5931877 w 10550769"/>
              <a:gd name="connsiteY4" fmla="*/ 700596 h 2071447"/>
              <a:gd name="connsiteX5" fmla="*/ 7620000 w 10550769"/>
              <a:gd name="connsiteY5" fmla="*/ 1990135 h 2071447"/>
              <a:gd name="connsiteX6" fmla="*/ 8862646 w 10550769"/>
              <a:gd name="connsiteY6" fmla="*/ 161335 h 2071447"/>
              <a:gd name="connsiteX7" fmla="*/ 10550769 w 10550769"/>
              <a:gd name="connsiteY7" fmla="*/ 208227 h 2071447"/>
              <a:gd name="connsiteX0" fmla="*/ 0 w 10550769"/>
              <a:gd name="connsiteY0" fmla="*/ 1797786 h 2160452"/>
              <a:gd name="connsiteX1" fmla="*/ 1664677 w 10550769"/>
              <a:gd name="connsiteY1" fmla="*/ 2055694 h 2160452"/>
              <a:gd name="connsiteX2" fmla="*/ 2485292 w 10550769"/>
              <a:gd name="connsiteY2" fmla="*/ 273786 h 2160452"/>
              <a:gd name="connsiteX3" fmla="*/ 4173415 w 10550769"/>
              <a:gd name="connsiteY3" fmla="*/ 1047509 h 2160452"/>
              <a:gd name="connsiteX4" fmla="*/ 5931877 w 10550769"/>
              <a:gd name="connsiteY4" fmla="*/ 789601 h 2160452"/>
              <a:gd name="connsiteX5" fmla="*/ 7620000 w 10550769"/>
              <a:gd name="connsiteY5" fmla="*/ 2079140 h 2160452"/>
              <a:gd name="connsiteX6" fmla="*/ 8862646 w 10550769"/>
              <a:gd name="connsiteY6" fmla="*/ 250340 h 2160452"/>
              <a:gd name="connsiteX7" fmla="*/ 10550769 w 10550769"/>
              <a:gd name="connsiteY7" fmla="*/ 297232 h 2160452"/>
              <a:gd name="connsiteX0" fmla="*/ 0 w 10550769"/>
              <a:gd name="connsiteY0" fmla="*/ 1805444 h 2168110"/>
              <a:gd name="connsiteX1" fmla="*/ 1664677 w 10550769"/>
              <a:gd name="connsiteY1" fmla="*/ 2063352 h 2168110"/>
              <a:gd name="connsiteX2" fmla="*/ 2485292 w 10550769"/>
              <a:gd name="connsiteY2" fmla="*/ 281444 h 2168110"/>
              <a:gd name="connsiteX3" fmla="*/ 4173415 w 10550769"/>
              <a:gd name="connsiteY3" fmla="*/ 1055167 h 2168110"/>
              <a:gd name="connsiteX4" fmla="*/ 5931877 w 10550769"/>
              <a:gd name="connsiteY4" fmla="*/ 797259 h 2168110"/>
              <a:gd name="connsiteX5" fmla="*/ 7620000 w 10550769"/>
              <a:gd name="connsiteY5" fmla="*/ 2086798 h 2168110"/>
              <a:gd name="connsiteX6" fmla="*/ 8862646 w 10550769"/>
              <a:gd name="connsiteY6" fmla="*/ 257998 h 2168110"/>
              <a:gd name="connsiteX7" fmla="*/ 10550769 w 10550769"/>
              <a:gd name="connsiteY7" fmla="*/ 304890 h 2168110"/>
              <a:gd name="connsiteX0" fmla="*/ 0 w 10550769"/>
              <a:gd name="connsiteY0" fmla="*/ 1809380 h 2172046"/>
              <a:gd name="connsiteX1" fmla="*/ 1664677 w 10550769"/>
              <a:gd name="connsiteY1" fmla="*/ 2067288 h 2172046"/>
              <a:gd name="connsiteX2" fmla="*/ 2485292 w 10550769"/>
              <a:gd name="connsiteY2" fmla="*/ 285380 h 2172046"/>
              <a:gd name="connsiteX3" fmla="*/ 4173415 w 10550769"/>
              <a:gd name="connsiteY3" fmla="*/ 1059103 h 2172046"/>
              <a:gd name="connsiteX4" fmla="*/ 5931877 w 10550769"/>
              <a:gd name="connsiteY4" fmla="*/ 801195 h 2172046"/>
              <a:gd name="connsiteX5" fmla="*/ 7620000 w 10550769"/>
              <a:gd name="connsiteY5" fmla="*/ 2090734 h 2172046"/>
              <a:gd name="connsiteX6" fmla="*/ 8862646 w 10550769"/>
              <a:gd name="connsiteY6" fmla="*/ 261934 h 2172046"/>
              <a:gd name="connsiteX7" fmla="*/ 10550769 w 10550769"/>
              <a:gd name="connsiteY7" fmla="*/ 308826 h 2172046"/>
              <a:gd name="connsiteX0" fmla="*/ 0 w 10550769"/>
              <a:gd name="connsiteY0" fmla="*/ 1797787 h 2160453"/>
              <a:gd name="connsiteX1" fmla="*/ 1664677 w 10550769"/>
              <a:gd name="connsiteY1" fmla="*/ 2055695 h 2160453"/>
              <a:gd name="connsiteX2" fmla="*/ 2485292 w 10550769"/>
              <a:gd name="connsiteY2" fmla="*/ 273787 h 2160453"/>
              <a:gd name="connsiteX3" fmla="*/ 4173415 w 10550769"/>
              <a:gd name="connsiteY3" fmla="*/ 1047510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485292 w 10550769"/>
              <a:gd name="connsiteY2" fmla="*/ 273787 h 2160453"/>
              <a:gd name="connsiteX3" fmla="*/ 4173415 w 10550769"/>
              <a:gd name="connsiteY3" fmla="*/ 1047510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4852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4852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4852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46325"/>
              <a:gd name="connsiteX1" fmla="*/ 1664677 w 10550769"/>
              <a:gd name="connsiteY1" fmla="*/ 2055695 h 2146325"/>
              <a:gd name="connsiteX2" fmla="*/ 2688492 w 10550769"/>
              <a:gd name="connsiteY2" fmla="*/ 273787 h 2146325"/>
              <a:gd name="connsiteX3" fmla="*/ 4289529 w 10550769"/>
              <a:gd name="connsiteY3" fmla="*/ 1076539 h 2146325"/>
              <a:gd name="connsiteX4" fmla="*/ 5931877 w 10550769"/>
              <a:gd name="connsiteY4" fmla="*/ 789602 h 2146325"/>
              <a:gd name="connsiteX5" fmla="*/ 7620000 w 10550769"/>
              <a:gd name="connsiteY5" fmla="*/ 2079141 h 2146325"/>
              <a:gd name="connsiteX6" fmla="*/ 8862646 w 10550769"/>
              <a:gd name="connsiteY6" fmla="*/ 250341 h 2146325"/>
              <a:gd name="connsiteX7" fmla="*/ 10550769 w 10550769"/>
              <a:gd name="connsiteY7" fmla="*/ 297233 h 2146325"/>
              <a:gd name="connsiteX0" fmla="*/ 0 w 10550769"/>
              <a:gd name="connsiteY0" fmla="*/ 1797787 h 2146325"/>
              <a:gd name="connsiteX1" fmla="*/ 1664677 w 10550769"/>
              <a:gd name="connsiteY1" fmla="*/ 2055695 h 2146325"/>
              <a:gd name="connsiteX2" fmla="*/ 2688492 w 10550769"/>
              <a:gd name="connsiteY2" fmla="*/ 273787 h 2146325"/>
              <a:gd name="connsiteX3" fmla="*/ 4289529 w 10550769"/>
              <a:gd name="connsiteY3" fmla="*/ 1076539 h 2146325"/>
              <a:gd name="connsiteX4" fmla="*/ 5931877 w 10550769"/>
              <a:gd name="connsiteY4" fmla="*/ 789602 h 2146325"/>
              <a:gd name="connsiteX5" fmla="*/ 7620000 w 10550769"/>
              <a:gd name="connsiteY5" fmla="*/ 2079141 h 2146325"/>
              <a:gd name="connsiteX6" fmla="*/ 8862646 w 10550769"/>
              <a:gd name="connsiteY6" fmla="*/ 250341 h 2146325"/>
              <a:gd name="connsiteX7" fmla="*/ 10550769 w 10550769"/>
              <a:gd name="connsiteY7" fmla="*/ 297233 h 2146325"/>
              <a:gd name="connsiteX0" fmla="*/ 0 w 10550769"/>
              <a:gd name="connsiteY0" fmla="*/ 1797787 h 2162107"/>
              <a:gd name="connsiteX1" fmla="*/ 1664677 w 10550769"/>
              <a:gd name="connsiteY1" fmla="*/ 2055695 h 2162107"/>
              <a:gd name="connsiteX2" fmla="*/ 2688492 w 10550769"/>
              <a:gd name="connsiteY2" fmla="*/ 273787 h 2162107"/>
              <a:gd name="connsiteX3" fmla="*/ 4289529 w 10550769"/>
              <a:gd name="connsiteY3" fmla="*/ 1076539 h 2162107"/>
              <a:gd name="connsiteX4" fmla="*/ 5931877 w 10550769"/>
              <a:gd name="connsiteY4" fmla="*/ 789602 h 2162107"/>
              <a:gd name="connsiteX5" fmla="*/ 7620000 w 10550769"/>
              <a:gd name="connsiteY5" fmla="*/ 2079141 h 2162107"/>
              <a:gd name="connsiteX6" fmla="*/ 8862646 w 10550769"/>
              <a:gd name="connsiteY6" fmla="*/ 250341 h 2162107"/>
              <a:gd name="connsiteX7" fmla="*/ 10550769 w 10550769"/>
              <a:gd name="connsiteY7" fmla="*/ 297233 h 21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0769" h="2162107">
                <a:moveTo>
                  <a:pt x="0" y="1797787"/>
                </a:moveTo>
                <a:cubicBezTo>
                  <a:pt x="625231" y="1966655"/>
                  <a:pt x="1105535" y="2346715"/>
                  <a:pt x="1664677" y="2055695"/>
                </a:cubicBezTo>
                <a:cubicBezTo>
                  <a:pt x="2223819" y="1764675"/>
                  <a:pt x="2047817" y="262809"/>
                  <a:pt x="2688492" y="273787"/>
                </a:cubicBezTo>
                <a:cubicBezTo>
                  <a:pt x="3329167" y="284765"/>
                  <a:pt x="3647365" y="1048627"/>
                  <a:pt x="4289529" y="1076539"/>
                </a:cubicBezTo>
                <a:cubicBezTo>
                  <a:pt x="4931693" y="1104451"/>
                  <a:pt x="5318742" y="680559"/>
                  <a:pt x="5931877" y="789602"/>
                </a:cubicBezTo>
                <a:cubicBezTo>
                  <a:pt x="6545012" y="898645"/>
                  <a:pt x="6913824" y="2096446"/>
                  <a:pt x="7620000" y="2079141"/>
                </a:cubicBezTo>
                <a:cubicBezTo>
                  <a:pt x="8326176" y="2061836"/>
                  <a:pt x="8185498" y="750526"/>
                  <a:pt x="8862646" y="250341"/>
                </a:cubicBezTo>
                <a:cubicBezTo>
                  <a:pt x="9539794" y="-249844"/>
                  <a:pt x="10212195" y="125294"/>
                  <a:pt x="10550769" y="297233"/>
                </a:cubicBezTo>
              </a:path>
            </a:pathLst>
          </a:custGeom>
          <a:noFill/>
          <a:ln w="38100" cap="rnd">
            <a:solidFill>
              <a:srgbClr val="A2D3BC"/>
            </a:solidFill>
          </a:ln>
          <a:effectLst>
            <a:outerShdw blurRad="177800" dir="18900000" sy="23000" kx="-1200000" algn="b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5" name="Oval 94">
            <a:extLst>
              <a:ext uri="{FF2B5EF4-FFF2-40B4-BE49-F238E27FC236}">
                <a16:creationId xmlns:a16="http://schemas.microsoft.com/office/drawing/2014/main" id="{F388F1F3-285D-B3AE-A6CD-AD170ED7903B}"/>
              </a:ext>
            </a:extLst>
          </p:cNvPr>
          <p:cNvSpPr/>
          <p:nvPr/>
        </p:nvSpPr>
        <p:spPr>
          <a:xfrm>
            <a:off x="2588802" y="4373110"/>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6" name="Oval 95">
            <a:extLst>
              <a:ext uri="{FF2B5EF4-FFF2-40B4-BE49-F238E27FC236}">
                <a16:creationId xmlns:a16="http://schemas.microsoft.com/office/drawing/2014/main" id="{BBC67333-DDC7-5B76-3F0F-99608F0CB9D5}"/>
              </a:ext>
            </a:extLst>
          </p:cNvPr>
          <p:cNvSpPr/>
          <p:nvPr/>
        </p:nvSpPr>
        <p:spPr>
          <a:xfrm>
            <a:off x="3926517" y="3281211"/>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7" name="Oval 96">
            <a:extLst>
              <a:ext uri="{FF2B5EF4-FFF2-40B4-BE49-F238E27FC236}">
                <a16:creationId xmlns:a16="http://schemas.microsoft.com/office/drawing/2014/main" id="{D3580181-4468-82B2-5EEF-4A6890DDAEF2}"/>
              </a:ext>
            </a:extLst>
          </p:cNvPr>
          <p:cNvSpPr/>
          <p:nvPr/>
        </p:nvSpPr>
        <p:spPr>
          <a:xfrm>
            <a:off x="5583040" y="3650434"/>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8" name="Oval 97">
            <a:extLst>
              <a:ext uri="{FF2B5EF4-FFF2-40B4-BE49-F238E27FC236}">
                <a16:creationId xmlns:a16="http://schemas.microsoft.com/office/drawing/2014/main" id="{2FBDE548-77FC-277E-C173-6CF1D4BED26C}"/>
              </a:ext>
            </a:extLst>
          </p:cNvPr>
          <p:cNvSpPr/>
          <p:nvPr/>
        </p:nvSpPr>
        <p:spPr>
          <a:xfrm>
            <a:off x="7156154" y="3937591"/>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9" name="Oval 98">
            <a:extLst>
              <a:ext uri="{FF2B5EF4-FFF2-40B4-BE49-F238E27FC236}">
                <a16:creationId xmlns:a16="http://schemas.microsoft.com/office/drawing/2014/main" id="{41C304EE-19B6-7A97-F9EB-66A18CF7A9CD}"/>
              </a:ext>
            </a:extLst>
          </p:cNvPr>
          <p:cNvSpPr/>
          <p:nvPr/>
        </p:nvSpPr>
        <p:spPr>
          <a:xfrm>
            <a:off x="9080770" y="3326669"/>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71" name="Picture 70">
            <a:extLst>
              <a:ext uri="{FF2B5EF4-FFF2-40B4-BE49-F238E27FC236}">
                <a16:creationId xmlns:a16="http://schemas.microsoft.com/office/drawing/2014/main" id="{E8C448FA-B454-769B-0F31-6A43F6E722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40" b="93011" l="8780" r="89268">
                        <a14:foregroundMark x1="7317" y1="50538" x2="10244" y2="85484"/>
                        <a14:foregroundMark x1="10244" y1="85484" x2="75122" y2="93011"/>
                        <a14:foregroundMark x1="50244" y1="91398" x2="22927" y2="92473"/>
                        <a14:foregroundMark x1="22927" y1="92473" x2="8780" y2="88172"/>
                        <a14:backgroundMark x1="5854" y1="96237" x2="5854" y2="96237"/>
                        <a14:backgroundMark x1="6341" y1="95161" x2="6341" y2="95161"/>
                        <a14:backgroundMark x1="29268" y1="30645" x2="29268" y2="30645"/>
                      </a14:backgroundRemoval>
                    </a14:imgEffect>
                  </a14:imgLayer>
                </a14:imgProps>
              </a:ext>
            </a:extLst>
          </a:blip>
          <a:stretch>
            <a:fillRect/>
          </a:stretch>
        </p:blipFill>
        <p:spPr>
          <a:xfrm>
            <a:off x="10247825" y="43760"/>
            <a:ext cx="1511921" cy="1371791"/>
          </a:xfrm>
          <a:prstGeom prst="rect">
            <a:avLst/>
          </a:prstGeom>
        </p:spPr>
      </p:pic>
    </p:spTree>
    <p:extLst>
      <p:ext uri="{BB962C8B-B14F-4D97-AF65-F5344CB8AC3E}">
        <p14:creationId xmlns:p14="http://schemas.microsoft.com/office/powerpoint/2010/main" val="2803239923"/>
      </p:ext>
    </p:extLst>
  </p:cSld>
  <p:clrMapOvr>
    <a:masterClrMapping/>
  </p:clrMapOvr>
  <p:transition spd="slow">
    <p:push dir="u"/>
  </p:transition>
</p:sld>
</file>

<file path=ppt/theme/theme1.xml><?xml version="1.0" encoding="utf-8"?>
<a:theme xmlns:a="http://schemas.openxmlformats.org/drawingml/2006/main" name="Title slide">
  <a:themeElements>
    <a:clrScheme name="Interacoustics">
      <a:dk1>
        <a:srgbClr val="000000"/>
      </a:dk1>
      <a:lt1>
        <a:srgbClr val="FFFFFF"/>
      </a:lt1>
      <a:dk2>
        <a:srgbClr val="3C5B56"/>
      </a:dk2>
      <a:lt2>
        <a:srgbClr val="7DC3A3"/>
      </a:lt2>
      <a:accent1>
        <a:srgbClr val="A2D3BC"/>
      </a:accent1>
      <a:accent2>
        <a:srgbClr val="C0E0CF"/>
      </a:accent2>
      <a:accent3>
        <a:srgbClr val="D3E9DE"/>
      </a:accent3>
      <a:accent4>
        <a:srgbClr val="6D8583"/>
      </a:accent4>
      <a:accent5>
        <a:srgbClr val="9CACAC"/>
      </a:accent5>
      <a:accent6>
        <a:srgbClr val="CED3D6"/>
      </a:accent6>
      <a:hlink>
        <a:srgbClr val="9D9D9C"/>
      </a:hlink>
      <a:folHlink>
        <a:srgbClr val="0E0F0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21_Interacoustics_PowerPoint_Template.pptx" id="{E2E983DE-BC41-4B5B-B68A-465167039246}" vid="{63F0E882-9AF9-42B1-89E4-A4F1D7944A0C}"/>
    </a:ext>
  </a:extLst>
</a:theme>
</file>

<file path=ppt/theme/theme2.xml><?xml version="1.0" encoding="utf-8"?>
<a:theme xmlns:a="http://schemas.openxmlformats.org/drawingml/2006/main" name="Content slide text">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21_Interacoustics_PowerPoint_Template.pptx" id="{E2E983DE-BC41-4B5B-B68A-465167039246}" vid="{0D238386-FF2A-4AC9-838F-239569C94F8F}"/>
    </a:ext>
  </a:extLst>
</a:theme>
</file>

<file path=ppt/theme/theme3.xml><?xml version="1.0" encoding="utf-8"?>
<a:theme xmlns:a="http://schemas.openxmlformats.org/drawingml/2006/main" name="Content slide w/ image">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21_Interacoustics_PowerPoint_Template.pptx" id="{E2E983DE-BC41-4B5B-B68A-465167039246}" vid="{C4550C1A-BD77-41CC-B5EC-BB856DDC4F21}"/>
    </a:ext>
  </a:extLst>
</a:theme>
</file>

<file path=ppt/theme/theme4.xml><?xml version="1.0" encoding="utf-8"?>
<a:theme xmlns:a="http://schemas.openxmlformats.org/drawingml/2006/main" name="Content w/ circle">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21_Interacoustics_PowerPoint_Template.pptx" id="{E2E983DE-BC41-4B5B-B68A-465167039246}" vid="{BDDE89E1-6C48-4DB5-B5B1-3A408757E4D9}"/>
    </a:ext>
  </a:extLst>
</a:theme>
</file>

<file path=ppt/theme/theme5.xml><?xml version="1.0" encoding="utf-8"?>
<a:theme xmlns:a="http://schemas.openxmlformats.org/drawingml/2006/main" name="Schedule">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21_Interacoustics_PowerPoint_Template.pptx" id="{E2E983DE-BC41-4B5B-B68A-465167039246}" vid="{E1451043-2287-4E49-AB91-48A4481B4C60}"/>
    </a:ext>
  </a:extLst>
</a:theme>
</file>

<file path=ppt/theme/theme6.xml><?xml version="1.0" encoding="utf-8"?>
<a:theme xmlns:a="http://schemas.openxmlformats.org/drawingml/2006/main" name="Graphic elements">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21_Interacoustics_PowerPoint_Template.pptx" id="{E2E983DE-BC41-4B5B-B68A-465167039246}" vid="{FD841E95-4986-441C-9587-6CBB5744ACC4}"/>
    </a:ext>
  </a:extLst>
</a:theme>
</file>

<file path=ppt/theme/theme7.xml><?xml version="1.0" encoding="utf-8"?>
<a:theme xmlns:a="http://schemas.openxmlformats.org/drawingml/2006/main" name="1_Last page">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21_Interacoustics_PowerPoint_Template.pptx" id="{E2E983DE-BC41-4B5B-B68A-465167039246}" vid="{1009CB0F-9701-414A-B1FD-A1EBB7122850}"/>
    </a:ext>
  </a:extLst>
</a:theme>
</file>

<file path=ppt/theme/theme8.xml><?xml version="1.0" encoding="utf-8"?>
<a:theme xmlns:a="http://schemas.openxmlformats.org/drawingml/2006/main" name="Blank page">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21_Interacoustics_PowerPoint_Template.pptx" id="{E2E983DE-BC41-4B5B-B68A-465167039246}" vid="{69F71BE7-3C4E-42E3-B329-5DBBF37C3E05}"/>
    </a:ext>
  </a:extLst>
</a:theme>
</file>

<file path=ppt/theme/theme9.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2A557EBBF67FF44AC574667D5056016" ma:contentTypeVersion="17" ma:contentTypeDescription="Opret et nyt dokument." ma:contentTypeScope="" ma:versionID="7614104dffb39ba446afdf3f6b662842">
  <xsd:schema xmlns:xsd="http://www.w3.org/2001/XMLSchema" xmlns:xs="http://www.w3.org/2001/XMLSchema" xmlns:p="http://schemas.microsoft.com/office/2006/metadata/properties" xmlns:ns2="d3d0ef4e-3a82-4d97-9553-02af271cc6a2" xmlns:ns3="7ecc6099-000e-485f-8bd1-63937c75102e" targetNamespace="http://schemas.microsoft.com/office/2006/metadata/properties" ma:root="true" ma:fieldsID="29ca1a817dcf9a18c3ff2c4db7470c42" ns2:_="" ns3:_="">
    <xsd:import namespace="d3d0ef4e-3a82-4d97-9553-02af271cc6a2"/>
    <xsd:import namespace="7ecc6099-000e-485f-8bd1-63937c75102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d0ef4e-3a82-4d97-9553-02af271cc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778eee82-d3ba-403b-bb0e-b224fb46d82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cc6099-000e-485f-8bd1-63937c75102e"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860dc5d3-cb36-417a-bf93-f8629f593421}" ma:internalName="TaxCatchAll" ma:showField="CatchAllData" ma:web="7ecc6099-000e-485f-8bd1-63937c7510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d0ef4e-3a82-4d97-9553-02af271cc6a2">
      <Terms xmlns="http://schemas.microsoft.com/office/infopath/2007/PartnerControls"/>
    </lcf76f155ced4ddcb4097134ff3c332f>
    <TaxCatchAll xmlns="7ecc6099-000e-485f-8bd1-63937c75102e" xsi:nil="true"/>
  </documentManagement>
</p:properties>
</file>

<file path=customXml/itemProps1.xml><?xml version="1.0" encoding="utf-8"?>
<ds:datastoreItem xmlns:ds="http://schemas.openxmlformats.org/officeDocument/2006/customXml" ds:itemID="{51A545D5-44B6-4FE5-BFDA-7A5631404DC9}">
  <ds:schemaRefs>
    <ds:schemaRef ds:uri="http://schemas.microsoft.com/sharepoint/v3/contenttype/forms"/>
  </ds:schemaRefs>
</ds:datastoreItem>
</file>

<file path=customXml/itemProps2.xml><?xml version="1.0" encoding="utf-8"?>
<ds:datastoreItem xmlns:ds="http://schemas.openxmlformats.org/officeDocument/2006/customXml" ds:itemID="{B42D158B-A9E6-4DE8-BDA5-A49592D78624}"/>
</file>

<file path=customXml/itemProps3.xml><?xml version="1.0" encoding="utf-8"?>
<ds:datastoreItem xmlns:ds="http://schemas.openxmlformats.org/officeDocument/2006/customXml" ds:itemID="{163E245C-9353-441D-837C-A89996DCE50B}">
  <ds:schemaRefs>
    <ds:schemaRef ds:uri="http://schemas.microsoft.com/office/2006/documentManagement/types"/>
    <ds:schemaRef ds:uri="http://purl.org/dc/terms/"/>
    <ds:schemaRef ds:uri="http://purl.org/dc/elements/1.1/"/>
    <ds:schemaRef ds:uri="61bbb1f9-ebda-4d1a-b4d1-7054cdc97dd6"/>
    <ds:schemaRef ds:uri="http://purl.org/dc/dcmitype/"/>
    <ds:schemaRef ds:uri="http://schemas.openxmlformats.org/package/2006/metadata/core-properties"/>
    <ds:schemaRef ds:uri="http://www.w3.org/XML/1998/namespace"/>
    <ds:schemaRef ds:uri="http://schemas.microsoft.com/office/infopath/2007/PartnerControls"/>
    <ds:schemaRef ds:uri="d81aff8a-083a-4a00-9970-2bc920d7f686"/>
    <ds:schemaRef ds:uri="http://schemas.microsoft.com/office/2006/metadata/properties"/>
  </ds:schemaRefs>
</ds:datastoreItem>
</file>

<file path=docMetadata/LabelInfo.xml><?xml version="1.0" encoding="utf-8"?>
<clbl:labelList xmlns:clbl="http://schemas.microsoft.com/office/2020/mipLabelMetadata">
  <clbl:label id="{9bf8c7a8-e008-49a7-9e43-ab76976c4bf8}" enabled="0" method="" siteId="{9bf8c7a8-e008-49a7-9e43-ab76976c4bf8}" removed="1"/>
</clbl:labelList>
</file>

<file path=docProps/app.xml><?xml version="1.0" encoding="utf-8"?>
<Properties xmlns="http://schemas.openxmlformats.org/officeDocument/2006/extended-properties" xmlns:vt="http://schemas.openxmlformats.org/officeDocument/2006/docPropsVTypes">
  <Template>Interacoustics Template</Template>
  <TotalTime>1</TotalTime>
  <Words>1199</Words>
  <Application>Microsoft Office PowerPoint</Application>
  <PresentationFormat>Widescreen</PresentationFormat>
  <Paragraphs>87</Paragraphs>
  <Slides>14</Slides>
  <Notes>7</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14</vt:i4>
      </vt:variant>
    </vt:vector>
  </HeadingPairs>
  <TitlesOfParts>
    <vt:vector size="28" baseType="lpstr">
      <vt:lpstr>Arial</vt:lpstr>
      <vt:lpstr>Calibri</vt:lpstr>
      <vt:lpstr>Calibri Light</vt:lpstr>
      <vt:lpstr>Century Gothic</vt:lpstr>
      <vt:lpstr>Noa LT Std</vt:lpstr>
      <vt:lpstr>Systemskrift</vt:lpstr>
      <vt:lpstr>Title slide</vt:lpstr>
      <vt:lpstr>Content slide text</vt:lpstr>
      <vt:lpstr>Content slide w/ image</vt:lpstr>
      <vt:lpstr>Content w/ circle</vt:lpstr>
      <vt:lpstr>Schedule</vt:lpstr>
      <vt:lpstr>Graphic elements</vt:lpstr>
      <vt:lpstr>1_Last page</vt:lpstr>
      <vt:lpstr>Blank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Demant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Cassandra Anderson (CSAS)</dc:creator>
  <cp:lastModifiedBy>Elizabeth Fuemmeler (ELUF)</cp:lastModifiedBy>
  <cp:revision>1</cp:revision>
  <cp:lastPrinted>2018-06-20T13:11:56Z</cp:lastPrinted>
  <dcterms:created xsi:type="dcterms:W3CDTF">2025-10-14T20:53:46Z</dcterms:created>
  <dcterms:modified xsi:type="dcterms:W3CDTF">2025-12-10T15:05:07Z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0x01010012A557EBBF67FF44AC574667D5056016</vt:lpwstr>
  </property>
</Properties>
</file>